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305" r:id="rId3"/>
    <p:sldId id="293" r:id="rId4"/>
    <p:sldId id="294" r:id="rId5"/>
    <p:sldId id="295" r:id="rId6"/>
    <p:sldId id="296" r:id="rId7"/>
    <p:sldId id="304" r:id="rId8"/>
    <p:sldId id="297" r:id="rId9"/>
    <p:sldId id="298" r:id="rId10"/>
    <p:sldId id="299" r:id="rId11"/>
    <p:sldId id="300" r:id="rId12"/>
    <p:sldId id="301" r:id="rId13"/>
    <p:sldId id="302" r:id="rId14"/>
    <p:sldId id="303" r:id="rId1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5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Styl pośredni 1 — Ak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Styl jasny 2 — Ak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Styl jasny 2 — Ak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yl jasny 2 — Ak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Styl jasny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Styl pośredni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Styl pośredni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Styl ciemny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Styl ciemny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59" autoAdjust="0"/>
  </p:normalViewPr>
  <p:slideViewPr>
    <p:cSldViewPr showGuides="1">
      <p:cViewPr varScale="1">
        <p:scale>
          <a:sx n="62" d="100"/>
          <a:sy n="62" d="100"/>
        </p:scale>
        <p:origin x="82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56DC78-04FD-42F2-9EB5-A11E5057452E}" type="datetimeFigureOut">
              <a:rPr lang="pl-PL" smtClean="0"/>
              <a:t>2019-12-11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313229-E016-4E71-A733-BBFB6F367293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908720"/>
            <a:ext cx="10972800" cy="703282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1772816"/>
            <a:ext cx="10972800" cy="435334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908721"/>
            <a:ext cx="2743200" cy="5217443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908721"/>
            <a:ext cx="8026400" cy="5217443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911355"/>
            <a:ext cx="10972800" cy="703282"/>
          </a:xfrm>
        </p:spPr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844825"/>
            <a:ext cx="10972800" cy="4281339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844675"/>
            <a:ext cx="5384800" cy="4281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844675"/>
            <a:ext cx="5384800" cy="4281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906498"/>
            <a:ext cx="10972800" cy="703282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839968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564904"/>
            <a:ext cx="5386917" cy="3561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839968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564904"/>
            <a:ext cx="5389033" cy="3561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908720"/>
            <a:ext cx="10972800" cy="703282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599" y="1052736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1052737"/>
            <a:ext cx="6815667" cy="5073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2348881"/>
            <a:ext cx="4011084" cy="37772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908720"/>
            <a:ext cx="7315200" cy="38188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/>
              <a:t>2019-09-23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Koncepcja P4 SA134 i SA135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7AC11-0744-41A0-B7CB-D76522C9C05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owolny kształt 15"/>
          <p:cNvSpPr/>
          <p:nvPr userDrawn="1"/>
        </p:nvSpPr>
        <p:spPr>
          <a:xfrm>
            <a:off x="-2747" y="5929330"/>
            <a:ext cx="12194748" cy="825968"/>
          </a:xfrm>
          <a:custGeom>
            <a:avLst/>
            <a:gdLst>
              <a:gd name="connsiteX0" fmla="*/ 0 w 9156032"/>
              <a:gd name="connsiteY0" fmla="*/ 521369 h 731922"/>
              <a:gd name="connsiteX1" fmla="*/ 3043989 w 9156032"/>
              <a:gd name="connsiteY1" fmla="*/ 28074 h 731922"/>
              <a:gd name="connsiteX2" fmla="*/ 6292516 w 9156032"/>
              <a:gd name="connsiteY2" fmla="*/ 689811 h 731922"/>
              <a:gd name="connsiteX3" fmla="*/ 9156032 w 9156032"/>
              <a:gd name="connsiteY3" fmla="*/ 280737 h 731922"/>
              <a:gd name="connsiteX0" fmla="*/ 0 w 9156032"/>
              <a:gd name="connsiteY0" fmla="*/ 342754 h 767645"/>
              <a:gd name="connsiteX1" fmla="*/ 3043989 w 9156032"/>
              <a:gd name="connsiteY1" fmla="*/ 63797 h 767645"/>
              <a:gd name="connsiteX2" fmla="*/ 6292516 w 9156032"/>
              <a:gd name="connsiteY2" fmla="*/ 725534 h 767645"/>
              <a:gd name="connsiteX3" fmla="*/ 9156032 w 9156032"/>
              <a:gd name="connsiteY3" fmla="*/ 316460 h 767645"/>
              <a:gd name="connsiteX0" fmla="*/ 495299 w 9651331"/>
              <a:gd name="connsiteY0" fmla="*/ 344963 h 769854"/>
              <a:gd name="connsiteX1" fmla="*/ 507331 w 9651331"/>
              <a:gd name="connsiteY1" fmla="*/ 331705 h 769854"/>
              <a:gd name="connsiteX2" fmla="*/ 3539288 w 9651331"/>
              <a:gd name="connsiteY2" fmla="*/ 66006 h 769854"/>
              <a:gd name="connsiteX3" fmla="*/ 6787815 w 9651331"/>
              <a:gd name="connsiteY3" fmla="*/ 727743 h 769854"/>
              <a:gd name="connsiteX4" fmla="*/ 9651331 w 9651331"/>
              <a:gd name="connsiteY4" fmla="*/ 318669 h 769854"/>
              <a:gd name="connsiteX0" fmla="*/ 495299 w 9436985"/>
              <a:gd name="connsiteY0" fmla="*/ 344963 h 901427"/>
              <a:gd name="connsiteX1" fmla="*/ 507331 w 9436985"/>
              <a:gd name="connsiteY1" fmla="*/ 331705 h 901427"/>
              <a:gd name="connsiteX2" fmla="*/ 3539288 w 9436985"/>
              <a:gd name="connsiteY2" fmla="*/ 66006 h 901427"/>
              <a:gd name="connsiteX3" fmla="*/ 6787815 w 9436985"/>
              <a:gd name="connsiteY3" fmla="*/ 727743 h 901427"/>
              <a:gd name="connsiteX4" fmla="*/ 9436985 w 9436985"/>
              <a:gd name="connsiteY4" fmla="*/ 675835 h 901427"/>
              <a:gd name="connsiteX0" fmla="*/ 495299 w 9651267"/>
              <a:gd name="connsiteY0" fmla="*/ 344963 h 781752"/>
              <a:gd name="connsiteX1" fmla="*/ 507331 w 9651267"/>
              <a:gd name="connsiteY1" fmla="*/ 331705 h 781752"/>
              <a:gd name="connsiteX2" fmla="*/ 3539288 w 9651267"/>
              <a:gd name="connsiteY2" fmla="*/ 66006 h 781752"/>
              <a:gd name="connsiteX3" fmla="*/ 6787815 w 9651267"/>
              <a:gd name="connsiteY3" fmla="*/ 727743 h 781752"/>
              <a:gd name="connsiteX4" fmla="*/ 9651267 w 9651267"/>
              <a:gd name="connsiteY4" fmla="*/ 390059 h 781752"/>
              <a:gd name="connsiteX0" fmla="*/ 352455 w 9508423"/>
              <a:gd name="connsiteY0" fmla="*/ 320104 h 996257"/>
              <a:gd name="connsiteX1" fmla="*/ 507331 w 9508423"/>
              <a:gd name="connsiteY1" fmla="*/ 949764 h 996257"/>
              <a:gd name="connsiteX2" fmla="*/ 3396444 w 9508423"/>
              <a:gd name="connsiteY2" fmla="*/ 41147 h 996257"/>
              <a:gd name="connsiteX3" fmla="*/ 6644971 w 9508423"/>
              <a:gd name="connsiteY3" fmla="*/ 702884 h 996257"/>
              <a:gd name="connsiteX4" fmla="*/ 9508423 w 9508423"/>
              <a:gd name="connsiteY4" fmla="*/ 365200 h 996257"/>
              <a:gd name="connsiteX0" fmla="*/ 0 w 9001092"/>
              <a:gd name="connsiteY0" fmla="*/ 949764 h 949764"/>
              <a:gd name="connsiteX1" fmla="*/ 2889113 w 9001092"/>
              <a:gd name="connsiteY1" fmla="*/ 41147 h 949764"/>
              <a:gd name="connsiteX2" fmla="*/ 6137640 w 9001092"/>
              <a:gd name="connsiteY2" fmla="*/ 702884 h 949764"/>
              <a:gd name="connsiteX3" fmla="*/ 9001092 w 9001092"/>
              <a:gd name="connsiteY3" fmla="*/ 365200 h 949764"/>
              <a:gd name="connsiteX0" fmla="*/ 479984 w 9481076"/>
              <a:gd name="connsiteY0" fmla="*/ 965604 h 965604"/>
              <a:gd name="connsiteX1" fmla="*/ 481519 w 9481076"/>
              <a:gd name="connsiteY1" fmla="*/ 376800 h 965604"/>
              <a:gd name="connsiteX2" fmla="*/ 3369097 w 9481076"/>
              <a:gd name="connsiteY2" fmla="*/ 56987 h 965604"/>
              <a:gd name="connsiteX3" fmla="*/ 6617624 w 9481076"/>
              <a:gd name="connsiteY3" fmla="*/ 718724 h 965604"/>
              <a:gd name="connsiteX4" fmla="*/ 9481076 w 9481076"/>
              <a:gd name="connsiteY4" fmla="*/ 381040 h 965604"/>
              <a:gd name="connsiteX0" fmla="*/ 622892 w 9623984"/>
              <a:gd name="connsiteY0" fmla="*/ 965604 h 965604"/>
              <a:gd name="connsiteX1" fmla="*/ 481519 w 9623984"/>
              <a:gd name="connsiteY1" fmla="*/ 376800 h 965604"/>
              <a:gd name="connsiteX2" fmla="*/ 3512005 w 9623984"/>
              <a:gd name="connsiteY2" fmla="*/ 56987 h 965604"/>
              <a:gd name="connsiteX3" fmla="*/ 6760532 w 9623984"/>
              <a:gd name="connsiteY3" fmla="*/ 718724 h 965604"/>
              <a:gd name="connsiteX4" fmla="*/ 9623984 w 9623984"/>
              <a:gd name="connsiteY4" fmla="*/ 381040 h 965604"/>
              <a:gd name="connsiteX0" fmla="*/ 0 w 9142465"/>
              <a:gd name="connsiteY0" fmla="*/ 376800 h 772733"/>
              <a:gd name="connsiteX1" fmla="*/ 3030486 w 9142465"/>
              <a:gd name="connsiteY1" fmla="*/ 56987 h 772733"/>
              <a:gd name="connsiteX2" fmla="*/ 6279013 w 9142465"/>
              <a:gd name="connsiteY2" fmla="*/ 718724 h 772733"/>
              <a:gd name="connsiteX3" fmla="*/ 9142465 w 9142465"/>
              <a:gd name="connsiteY3" fmla="*/ 381040 h 772733"/>
              <a:gd name="connsiteX0" fmla="*/ 0 w 9142465"/>
              <a:gd name="connsiteY0" fmla="*/ 233948 h 606072"/>
              <a:gd name="connsiteX1" fmla="*/ 3030486 w 9142465"/>
              <a:gd name="connsiteY1" fmla="*/ 56987 h 606072"/>
              <a:gd name="connsiteX2" fmla="*/ 6279013 w 9142465"/>
              <a:gd name="connsiteY2" fmla="*/ 575872 h 606072"/>
              <a:gd name="connsiteX3" fmla="*/ 9142465 w 9142465"/>
              <a:gd name="connsiteY3" fmla="*/ 238188 h 606072"/>
              <a:gd name="connsiteX0" fmla="*/ 0 w 9142465"/>
              <a:gd name="connsiteY0" fmla="*/ 210132 h 439964"/>
              <a:gd name="connsiteX1" fmla="*/ 3030486 w 9142465"/>
              <a:gd name="connsiteY1" fmla="*/ 33171 h 439964"/>
              <a:gd name="connsiteX2" fmla="*/ 7064799 w 9142465"/>
              <a:gd name="connsiteY2" fmla="*/ 409156 h 439964"/>
              <a:gd name="connsiteX3" fmla="*/ 9142465 w 9142465"/>
              <a:gd name="connsiteY3" fmla="*/ 214372 h 439964"/>
              <a:gd name="connsiteX0" fmla="*/ 0 w 9142465"/>
              <a:gd name="connsiteY0" fmla="*/ 210132 h 439964"/>
              <a:gd name="connsiteX1" fmla="*/ 3030486 w 9142465"/>
              <a:gd name="connsiteY1" fmla="*/ 33171 h 439964"/>
              <a:gd name="connsiteX2" fmla="*/ 6921891 w 9142465"/>
              <a:gd name="connsiteY2" fmla="*/ 409156 h 439964"/>
              <a:gd name="connsiteX3" fmla="*/ 9142465 w 9142465"/>
              <a:gd name="connsiteY3" fmla="*/ 214372 h 439964"/>
              <a:gd name="connsiteX0" fmla="*/ 1006650 w 10149115"/>
              <a:gd name="connsiteY0" fmla="*/ 236034 h 818989"/>
              <a:gd name="connsiteX1" fmla="*/ 505081 w 10149115"/>
              <a:gd name="connsiteY1" fmla="*/ 789495 h 818989"/>
              <a:gd name="connsiteX2" fmla="*/ 4037136 w 10149115"/>
              <a:gd name="connsiteY2" fmla="*/ 59073 h 818989"/>
              <a:gd name="connsiteX3" fmla="*/ 7928541 w 10149115"/>
              <a:gd name="connsiteY3" fmla="*/ 435058 h 818989"/>
              <a:gd name="connsiteX4" fmla="*/ 10149115 w 10149115"/>
              <a:gd name="connsiteY4" fmla="*/ 240274 h 818989"/>
              <a:gd name="connsiteX0" fmla="*/ 530370 w 10244371"/>
              <a:gd name="connsiteY0" fmla="*/ 1879084 h 1879084"/>
              <a:gd name="connsiteX1" fmla="*/ 600337 w 10244371"/>
              <a:gd name="connsiteY1" fmla="*/ 789495 h 1879084"/>
              <a:gd name="connsiteX2" fmla="*/ 4132392 w 10244371"/>
              <a:gd name="connsiteY2" fmla="*/ 59073 h 1879084"/>
              <a:gd name="connsiteX3" fmla="*/ 8023797 w 10244371"/>
              <a:gd name="connsiteY3" fmla="*/ 435058 h 1879084"/>
              <a:gd name="connsiteX4" fmla="*/ 10244371 w 10244371"/>
              <a:gd name="connsiteY4" fmla="*/ 240274 h 1879084"/>
              <a:gd name="connsiteX0" fmla="*/ 530370 w 10244371"/>
              <a:gd name="connsiteY0" fmla="*/ 1879084 h 1879084"/>
              <a:gd name="connsiteX1" fmla="*/ 600337 w 10244371"/>
              <a:gd name="connsiteY1" fmla="*/ 789495 h 1879084"/>
              <a:gd name="connsiteX2" fmla="*/ 4132392 w 10244371"/>
              <a:gd name="connsiteY2" fmla="*/ 59073 h 1879084"/>
              <a:gd name="connsiteX3" fmla="*/ 8023797 w 10244371"/>
              <a:gd name="connsiteY3" fmla="*/ 435058 h 1879084"/>
              <a:gd name="connsiteX4" fmla="*/ 10244371 w 10244371"/>
              <a:gd name="connsiteY4" fmla="*/ 240274 h 1879084"/>
              <a:gd name="connsiteX0" fmla="*/ 530370 w 10446088"/>
              <a:gd name="connsiteY0" fmla="*/ 1879084 h 1879084"/>
              <a:gd name="connsiteX1" fmla="*/ 600337 w 10446088"/>
              <a:gd name="connsiteY1" fmla="*/ 789495 h 1879084"/>
              <a:gd name="connsiteX2" fmla="*/ 4132392 w 10446088"/>
              <a:gd name="connsiteY2" fmla="*/ 59073 h 1879084"/>
              <a:gd name="connsiteX3" fmla="*/ 8023797 w 10446088"/>
              <a:gd name="connsiteY3" fmla="*/ 435058 h 1879084"/>
              <a:gd name="connsiteX4" fmla="*/ 10075992 w 10446088"/>
              <a:gd name="connsiteY4" fmla="*/ 1302343 h 1879084"/>
              <a:gd name="connsiteX5" fmla="*/ 10244371 w 10446088"/>
              <a:gd name="connsiteY5" fmla="*/ 24027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075992 w 10887281"/>
              <a:gd name="connsiteY4" fmla="*/ 1302343 h 1879084"/>
              <a:gd name="connsiteX5" fmla="*/ 10887281 w 10887281"/>
              <a:gd name="connsiteY5" fmla="*/ 116894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075992 w 10887281"/>
              <a:gd name="connsiteY4" fmla="*/ 1302343 h 1879084"/>
              <a:gd name="connsiteX5" fmla="*/ 10100055 w 10887281"/>
              <a:gd name="connsiteY5" fmla="*/ 288669 h 1879084"/>
              <a:gd name="connsiteX6" fmla="*/ 10887281 w 10887281"/>
              <a:gd name="connsiteY6" fmla="*/ 116894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100055 w 10887281"/>
              <a:gd name="connsiteY4" fmla="*/ 288669 h 1879084"/>
              <a:gd name="connsiteX5" fmla="*/ 10887281 w 10887281"/>
              <a:gd name="connsiteY5" fmla="*/ 116894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100055 w 10887281"/>
              <a:gd name="connsiteY4" fmla="*/ 288669 h 1879084"/>
              <a:gd name="connsiteX5" fmla="*/ 10887281 w 10887281"/>
              <a:gd name="connsiteY5" fmla="*/ 116894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100055 w 10887281"/>
              <a:gd name="connsiteY4" fmla="*/ 288669 h 1879084"/>
              <a:gd name="connsiteX5" fmla="*/ 10887281 w 10887281"/>
              <a:gd name="connsiteY5" fmla="*/ 1168944 h 1879084"/>
              <a:gd name="connsiteX0" fmla="*/ 369064 w 10725975"/>
              <a:gd name="connsiteY0" fmla="*/ 1879084 h 1879084"/>
              <a:gd name="connsiteX1" fmla="*/ 1336897 w 10725975"/>
              <a:gd name="connsiteY1" fmla="*/ 1661804 h 1879084"/>
              <a:gd name="connsiteX2" fmla="*/ 439031 w 10725975"/>
              <a:gd name="connsiteY2" fmla="*/ 789495 h 1879084"/>
              <a:gd name="connsiteX3" fmla="*/ 3971086 w 10725975"/>
              <a:gd name="connsiteY3" fmla="*/ 59073 h 1879084"/>
              <a:gd name="connsiteX4" fmla="*/ 7862491 w 10725975"/>
              <a:gd name="connsiteY4" fmla="*/ 435058 h 1879084"/>
              <a:gd name="connsiteX5" fmla="*/ 9938749 w 10725975"/>
              <a:gd name="connsiteY5" fmla="*/ 288669 h 1879084"/>
              <a:gd name="connsiteX6" fmla="*/ 10725975 w 10725975"/>
              <a:gd name="connsiteY6" fmla="*/ 1168944 h 1879084"/>
              <a:gd name="connsiteX0" fmla="*/ 369064 w 10725975"/>
              <a:gd name="connsiteY0" fmla="*/ 1879084 h 2700379"/>
              <a:gd name="connsiteX1" fmla="*/ 7946039 w 10725975"/>
              <a:gd name="connsiteY1" fmla="*/ 2664166 h 2700379"/>
              <a:gd name="connsiteX2" fmla="*/ 1336897 w 10725975"/>
              <a:gd name="connsiteY2" fmla="*/ 1661804 h 2700379"/>
              <a:gd name="connsiteX3" fmla="*/ 439031 w 10725975"/>
              <a:gd name="connsiteY3" fmla="*/ 789495 h 2700379"/>
              <a:gd name="connsiteX4" fmla="*/ 3971086 w 10725975"/>
              <a:gd name="connsiteY4" fmla="*/ 59073 h 2700379"/>
              <a:gd name="connsiteX5" fmla="*/ 7862491 w 10725975"/>
              <a:gd name="connsiteY5" fmla="*/ 435058 h 2700379"/>
              <a:gd name="connsiteX6" fmla="*/ 9938749 w 10725975"/>
              <a:gd name="connsiteY6" fmla="*/ 288669 h 2700379"/>
              <a:gd name="connsiteX7" fmla="*/ 10725975 w 10725975"/>
              <a:gd name="connsiteY7" fmla="*/ 1168944 h 2700379"/>
              <a:gd name="connsiteX0" fmla="*/ 9798848 w 10725975"/>
              <a:gd name="connsiteY0" fmla="*/ 2664878 h 2831345"/>
              <a:gd name="connsiteX1" fmla="*/ 7946039 w 10725975"/>
              <a:gd name="connsiteY1" fmla="*/ 2664166 h 2831345"/>
              <a:gd name="connsiteX2" fmla="*/ 1336897 w 10725975"/>
              <a:gd name="connsiteY2" fmla="*/ 1661804 h 2831345"/>
              <a:gd name="connsiteX3" fmla="*/ 439031 w 10725975"/>
              <a:gd name="connsiteY3" fmla="*/ 789495 h 2831345"/>
              <a:gd name="connsiteX4" fmla="*/ 3971086 w 10725975"/>
              <a:gd name="connsiteY4" fmla="*/ 59073 h 2831345"/>
              <a:gd name="connsiteX5" fmla="*/ 7862491 w 10725975"/>
              <a:gd name="connsiteY5" fmla="*/ 435058 h 2831345"/>
              <a:gd name="connsiteX6" fmla="*/ 9938749 w 10725975"/>
              <a:gd name="connsiteY6" fmla="*/ 288669 h 2831345"/>
              <a:gd name="connsiteX7" fmla="*/ 10725975 w 10725975"/>
              <a:gd name="connsiteY7" fmla="*/ 1168944 h 2831345"/>
              <a:gd name="connsiteX0" fmla="*/ 9798848 w 10073964"/>
              <a:gd name="connsiteY0" fmla="*/ 2664878 h 2831345"/>
              <a:gd name="connsiteX1" fmla="*/ 7946039 w 10073964"/>
              <a:gd name="connsiteY1" fmla="*/ 2664166 h 2831345"/>
              <a:gd name="connsiteX2" fmla="*/ 1336897 w 10073964"/>
              <a:gd name="connsiteY2" fmla="*/ 1661804 h 2831345"/>
              <a:gd name="connsiteX3" fmla="*/ 439031 w 10073964"/>
              <a:gd name="connsiteY3" fmla="*/ 789495 h 2831345"/>
              <a:gd name="connsiteX4" fmla="*/ 3971086 w 10073964"/>
              <a:gd name="connsiteY4" fmla="*/ 59073 h 2831345"/>
              <a:gd name="connsiteX5" fmla="*/ 7862491 w 10073964"/>
              <a:gd name="connsiteY5" fmla="*/ 435058 h 2831345"/>
              <a:gd name="connsiteX6" fmla="*/ 9938749 w 10073964"/>
              <a:gd name="connsiteY6" fmla="*/ 288669 h 2831345"/>
              <a:gd name="connsiteX7" fmla="*/ 9725811 w 10073964"/>
              <a:gd name="connsiteY7" fmla="*/ 2669118 h 2831345"/>
              <a:gd name="connsiteX0" fmla="*/ 9798848 w 10073964"/>
              <a:gd name="connsiteY0" fmla="*/ 2664878 h 2831345"/>
              <a:gd name="connsiteX1" fmla="*/ 7946039 w 10073964"/>
              <a:gd name="connsiteY1" fmla="*/ 2664166 h 2831345"/>
              <a:gd name="connsiteX2" fmla="*/ 1336897 w 10073964"/>
              <a:gd name="connsiteY2" fmla="*/ 1661804 h 2831345"/>
              <a:gd name="connsiteX3" fmla="*/ 439031 w 10073964"/>
              <a:gd name="connsiteY3" fmla="*/ 789495 h 2831345"/>
              <a:gd name="connsiteX4" fmla="*/ 3971086 w 10073964"/>
              <a:gd name="connsiteY4" fmla="*/ 59073 h 2831345"/>
              <a:gd name="connsiteX5" fmla="*/ 7862491 w 10073964"/>
              <a:gd name="connsiteY5" fmla="*/ 435058 h 2831345"/>
              <a:gd name="connsiteX6" fmla="*/ 9938749 w 10073964"/>
              <a:gd name="connsiteY6" fmla="*/ 288669 h 2831345"/>
              <a:gd name="connsiteX7" fmla="*/ 9725811 w 10073964"/>
              <a:gd name="connsiteY7" fmla="*/ 2669118 h 2831345"/>
              <a:gd name="connsiteX8" fmla="*/ 9798848 w 10073964"/>
              <a:gd name="connsiteY8" fmla="*/ 2664878 h 2831345"/>
              <a:gd name="connsiteX0" fmla="*/ 9798848 w 10179786"/>
              <a:gd name="connsiteY0" fmla="*/ 2664878 h 2831345"/>
              <a:gd name="connsiteX1" fmla="*/ 7946039 w 10179786"/>
              <a:gd name="connsiteY1" fmla="*/ 2664166 h 2831345"/>
              <a:gd name="connsiteX2" fmla="*/ 1336897 w 10179786"/>
              <a:gd name="connsiteY2" fmla="*/ 1661804 h 2831345"/>
              <a:gd name="connsiteX3" fmla="*/ 439031 w 10179786"/>
              <a:gd name="connsiteY3" fmla="*/ 789495 h 2831345"/>
              <a:gd name="connsiteX4" fmla="*/ 3971086 w 10179786"/>
              <a:gd name="connsiteY4" fmla="*/ 59073 h 2831345"/>
              <a:gd name="connsiteX5" fmla="*/ 7862491 w 10179786"/>
              <a:gd name="connsiteY5" fmla="*/ 435058 h 2831345"/>
              <a:gd name="connsiteX6" fmla="*/ 9938749 w 10179786"/>
              <a:gd name="connsiteY6" fmla="*/ 288669 h 2831345"/>
              <a:gd name="connsiteX7" fmla="*/ 9725811 w 10179786"/>
              <a:gd name="connsiteY7" fmla="*/ 2669118 h 2831345"/>
              <a:gd name="connsiteX8" fmla="*/ 9798848 w 10179786"/>
              <a:gd name="connsiteY8" fmla="*/ 2664878 h 2831345"/>
              <a:gd name="connsiteX0" fmla="*/ 9725811 w 10073964"/>
              <a:gd name="connsiteY0" fmla="*/ 2669118 h 3065034"/>
              <a:gd name="connsiteX1" fmla="*/ 7946039 w 10073964"/>
              <a:gd name="connsiteY1" fmla="*/ 2664166 h 3065034"/>
              <a:gd name="connsiteX2" fmla="*/ 1336897 w 10073964"/>
              <a:gd name="connsiteY2" fmla="*/ 1661804 h 3065034"/>
              <a:gd name="connsiteX3" fmla="*/ 439031 w 10073964"/>
              <a:gd name="connsiteY3" fmla="*/ 789495 h 3065034"/>
              <a:gd name="connsiteX4" fmla="*/ 3971086 w 10073964"/>
              <a:gd name="connsiteY4" fmla="*/ 59073 h 3065034"/>
              <a:gd name="connsiteX5" fmla="*/ 7862491 w 10073964"/>
              <a:gd name="connsiteY5" fmla="*/ 435058 h 3065034"/>
              <a:gd name="connsiteX6" fmla="*/ 9938749 w 10073964"/>
              <a:gd name="connsiteY6" fmla="*/ 288669 h 3065034"/>
              <a:gd name="connsiteX7" fmla="*/ 9725811 w 10073964"/>
              <a:gd name="connsiteY7" fmla="*/ 2669118 h 3065034"/>
              <a:gd name="connsiteX0" fmla="*/ 10082969 w 10082969"/>
              <a:gd name="connsiteY0" fmla="*/ 3669226 h 4065142"/>
              <a:gd name="connsiteX1" fmla="*/ 7946039 w 10082969"/>
              <a:gd name="connsiteY1" fmla="*/ 2664166 h 4065142"/>
              <a:gd name="connsiteX2" fmla="*/ 1336897 w 10082969"/>
              <a:gd name="connsiteY2" fmla="*/ 1661804 h 4065142"/>
              <a:gd name="connsiteX3" fmla="*/ 439031 w 10082969"/>
              <a:gd name="connsiteY3" fmla="*/ 789495 h 4065142"/>
              <a:gd name="connsiteX4" fmla="*/ 3971086 w 10082969"/>
              <a:gd name="connsiteY4" fmla="*/ 59073 h 4065142"/>
              <a:gd name="connsiteX5" fmla="*/ 7862491 w 10082969"/>
              <a:gd name="connsiteY5" fmla="*/ 435058 h 4065142"/>
              <a:gd name="connsiteX6" fmla="*/ 9938749 w 10082969"/>
              <a:gd name="connsiteY6" fmla="*/ 288669 h 4065142"/>
              <a:gd name="connsiteX7" fmla="*/ 10082969 w 10082969"/>
              <a:gd name="connsiteY7" fmla="*/ 3669226 h 4065142"/>
              <a:gd name="connsiteX0" fmla="*/ 10353395 w 10353395"/>
              <a:gd name="connsiteY0" fmla="*/ 3669226 h 3898082"/>
              <a:gd name="connsiteX1" fmla="*/ 1607323 w 10353395"/>
              <a:gd name="connsiteY1" fmla="*/ 1661804 h 3898082"/>
              <a:gd name="connsiteX2" fmla="*/ 709457 w 10353395"/>
              <a:gd name="connsiteY2" fmla="*/ 789495 h 3898082"/>
              <a:gd name="connsiteX3" fmla="*/ 4241512 w 10353395"/>
              <a:gd name="connsiteY3" fmla="*/ 59073 h 3898082"/>
              <a:gd name="connsiteX4" fmla="*/ 8132917 w 10353395"/>
              <a:gd name="connsiteY4" fmla="*/ 435058 h 3898082"/>
              <a:gd name="connsiteX5" fmla="*/ 10209175 w 10353395"/>
              <a:gd name="connsiteY5" fmla="*/ 288669 h 3898082"/>
              <a:gd name="connsiteX6" fmla="*/ 10353395 w 10353395"/>
              <a:gd name="connsiteY6" fmla="*/ 3669226 h 3898082"/>
              <a:gd name="connsiteX0" fmla="*/ 10782055 w 10782055"/>
              <a:gd name="connsiteY0" fmla="*/ 3669226 h 4141999"/>
              <a:gd name="connsiteX1" fmla="*/ 1607323 w 10782055"/>
              <a:gd name="connsiteY1" fmla="*/ 3662044 h 4141999"/>
              <a:gd name="connsiteX2" fmla="*/ 1138117 w 10782055"/>
              <a:gd name="connsiteY2" fmla="*/ 789495 h 4141999"/>
              <a:gd name="connsiteX3" fmla="*/ 4670172 w 10782055"/>
              <a:gd name="connsiteY3" fmla="*/ 59073 h 4141999"/>
              <a:gd name="connsiteX4" fmla="*/ 8561577 w 10782055"/>
              <a:gd name="connsiteY4" fmla="*/ 435058 h 4141999"/>
              <a:gd name="connsiteX5" fmla="*/ 10637835 w 10782055"/>
              <a:gd name="connsiteY5" fmla="*/ 288669 h 4141999"/>
              <a:gd name="connsiteX6" fmla="*/ 10782055 w 10782055"/>
              <a:gd name="connsiteY6" fmla="*/ 3669226 h 4141999"/>
              <a:gd name="connsiteX0" fmla="*/ 10782055 w 10782055"/>
              <a:gd name="connsiteY0" fmla="*/ 3669226 h 4141999"/>
              <a:gd name="connsiteX1" fmla="*/ 1607323 w 10782055"/>
              <a:gd name="connsiteY1" fmla="*/ 3662044 h 4141999"/>
              <a:gd name="connsiteX2" fmla="*/ 1138117 w 10782055"/>
              <a:gd name="connsiteY2" fmla="*/ 789495 h 4141999"/>
              <a:gd name="connsiteX3" fmla="*/ 4670172 w 10782055"/>
              <a:gd name="connsiteY3" fmla="*/ 59073 h 4141999"/>
              <a:gd name="connsiteX4" fmla="*/ 8561577 w 10782055"/>
              <a:gd name="connsiteY4" fmla="*/ 435058 h 4141999"/>
              <a:gd name="connsiteX5" fmla="*/ 10637835 w 10782055"/>
              <a:gd name="connsiteY5" fmla="*/ 288669 h 4141999"/>
              <a:gd name="connsiteX6" fmla="*/ 10782055 w 10782055"/>
              <a:gd name="connsiteY6" fmla="*/ 3669226 h 4141999"/>
              <a:gd name="connsiteX0" fmla="*/ 10782055 w 10782055"/>
              <a:gd name="connsiteY0" fmla="*/ 3669226 h 4141999"/>
              <a:gd name="connsiteX1" fmla="*/ 1607323 w 10782055"/>
              <a:gd name="connsiteY1" fmla="*/ 3662044 h 4141999"/>
              <a:gd name="connsiteX2" fmla="*/ 1138117 w 10782055"/>
              <a:gd name="connsiteY2" fmla="*/ 789495 h 4141999"/>
              <a:gd name="connsiteX3" fmla="*/ 4670172 w 10782055"/>
              <a:gd name="connsiteY3" fmla="*/ 59073 h 4141999"/>
              <a:gd name="connsiteX4" fmla="*/ 8561577 w 10782055"/>
              <a:gd name="connsiteY4" fmla="*/ 435058 h 4141999"/>
              <a:gd name="connsiteX5" fmla="*/ 10637835 w 10782055"/>
              <a:gd name="connsiteY5" fmla="*/ 288669 h 4141999"/>
              <a:gd name="connsiteX6" fmla="*/ 10782055 w 10782055"/>
              <a:gd name="connsiteY6" fmla="*/ 3669226 h 4141999"/>
              <a:gd name="connsiteX0" fmla="*/ 9643938 w 9643938"/>
              <a:gd name="connsiteY0" fmla="*/ 3669226 h 4141999"/>
              <a:gd name="connsiteX1" fmla="*/ 469206 w 9643938"/>
              <a:gd name="connsiteY1" fmla="*/ 3662044 h 4141999"/>
              <a:gd name="connsiteX2" fmla="*/ 0 w 9643938"/>
              <a:gd name="connsiteY2" fmla="*/ 789495 h 4141999"/>
              <a:gd name="connsiteX3" fmla="*/ 3532055 w 9643938"/>
              <a:gd name="connsiteY3" fmla="*/ 59073 h 4141999"/>
              <a:gd name="connsiteX4" fmla="*/ 7423460 w 9643938"/>
              <a:gd name="connsiteY4" fmla="*/ 435058 h 4141999"/>
              <a:gd name="connsiteX5" fmla="*/ 9499718 w 9643938"/>
              <a:gd name="connsiteY5" fmla="*/ 288669 h 4141999"/>
              <a:gd name="connsiteX6" fmla="*/ 9643938 w 9643938"/>
              <a:gd name="connsiteY6" fmla="*/ 3669226 h 4141999"/>
              <a:gd name="connsiteX0" fmla="*/ 9643938 w 9643938"/>
              <a:gd name="connsiteY0" fmla="*/ 3669226 h 4141999"/>
              <a:gd name="connsiteX1" fmla="*/ 469206 w 9643938"/>
              <a:gd name="connsiteY1" fmla="*/ 3662044 h 4141999"/>
              <a:gd name="connsiteX2" fmla="*/ 0 w 9643938"/>
              <a:gd name="connsiteY2" fmla="*/ 789495 h 4141999"/>
              <a:gd name="connsiteX3" fmla="*/ 3532055 w 9643938"/>
              <a:gd name="connsiteY3" fmla="*/ 59073 h 4141999"/>
              <a:gd name="connsiteX4" fmla="*/ 7423460 w 9643938"/>
              <a:gd name="connsiteY4" fmla="*/ 435058 h 4141999"/>
              <a:gd name="connsiteX5" fmla="*/ 9499718 w 9643938"/>
              <a:gd name="connsiteY5" fmla="*/ 288669 h 4141999"/>
              <a:gd name="connsiteX6" fmla="*/ 9643938 w 9643938"/>
              <a:gd name="connsiteY6" fmla="*/ 3669226 h 4141999"/>
              <a:gd name="connsiteX0" fmla="*/ 9643938 w 9643938"/>
              <a:gd name="connsiteY0" fmla="*/ 3669226 h 3669226"/>
              <a:gd name="connsiteX1" fmla="*/ 469206 w 9643938"/>
              <a:gd name="connsiteY1" fmla="*/ 3662044 h 3669226"/>
              <a:gd name="connsiteX2" fmla="*/ 0 w 9643938"/>
              <a:gd name="connsiteY2" fmla="*/ 789495 h 3669226"/>
              <a:gd name="connsiteX3" fmla="*/ 3532055 w 9643938"/>
              <a:gd name="connsiteY3" fmla="*/ 59073 h 3669226"/>
              <a:gd name="connsiteX4" fmla="*/ 7423460 w 9643938"/>
              <a:gd name="connsiteY4" fmla="*/ 435058 h 3669226"/>
              <a:gd name="connsiteX5" fmla="*/ 9499718 w 9643938"/>
              <a:gd name="connsiteY5" fmla="*/ 288669 h 3669226"/>
              <a:gd name="connsiteX6" fmla="*/ 9643938 w 9643938"/>
              <a:gd name="connsiteY6" fmla="*/ 3669226 h 3669226"/>
              <a:gd name="connsiteX0" fmla="*/ 9174732 w 9174732"/>
              <a:gd name="connsiteY0" fmla="*/ 4051754 h 4051754"/>
              <a:gd name="connsiteX1" fmla="*/ 0 w 9174732"/>
              <a:gd name="connsiteY1" fmla="*/ 4044572 h 4051754"/>
              <a:gd name="connsiteX2" fmla="*/ 30828 w 9174732"/>
              <a:gd name="connsiteY2" fmla="*/ 600495 h 4051754"/>
              <a:gd name="connsiteX3" fmla="*/ 3062849 w 9174732"/>
              <a:gd name="connsiteY3" fmla="*/ 441601 h 4051754"/>
              <a:gd name="connsiteX4" fmla="*/ 6954254 w 9174732"/>
              <a:gd name="connsiteY4" fmla="*/ 817586 h 4051754"/>
              <a:gd name="connsiteX5" fmla="*/ 9030512 w 9174732"/>
              <a:gd name="connsiteY5" fmla="*/ 671197 h 4051754"/>
              <a:gd name="connsiteX6" fmla="*/ 9174732 w 9174732"/>
              <a:gd name="connsiteY6" fmla="*/ 4051754 h 4051754"/>
              <a:gd name="connsiteX0" fmla="*/ 9174732 w 9174732"/>
              <a:gd name="connsiteY0" fmla="*/ 3646335 h 3646335"/>
              <a:gd name="connsiteX1" fmla="*/ 0 w 9174732"/>
              <a:gd name="connsiteY1" fmla="*/ 3639153 h 3646335"/>
              <a:gd name="connsiteX2" fmla="*/ 30828 w 9174732"/>
              <a:gd name="connsiteY2" fmla="*/ 195076 h 3646335"/>
              <a:gd name="connsiteX3" fmla="*/ 3062849 w 9174732"/>
              <a:gd name="connsiteY3" fmla="*/ 36182 h 3646335"/>
              <a:gd name="connsiteX4" fmla="*/ 6954254 w 9174732"/>
              <a:gd name="connsiteY4" fmla="*/ 412167 h 3646335"/>
              <a:gd name="connsiteX5" fmla="*/ 9030512 w 9174732"/>
              <a:gd name="connsiteY5" fmla="*/ 265778 h 3646335"/>
              <a:gd name="connsiteX6" fmla="*/ 9174732 w 9174732"/>
              <a:gd name="connsiteY6" fmla="*/ 3646335 h 3646335"/>
              <a:gd name="connsiteX0" fmla="*/ 9174732 w 9174732"/>
              <a:gd name="connsiteY0" fmla="*/ 3646335 h 3646335"/>
              <a:gd name="connsiteX1" fmla="*/ 0 w 9174732"/>
              <a:gd name="connsiteY1" fmla="*/ 3639153 h 3646335"/>
              <a:gd name="connsiteX2" fmla="*/ 30828 w 9174732"/>
              <a:gd name="connsiteY2" fmla="*/ 195076 h 3646335"/>
              <a:gd name="connsiteX3" fmla="*/ 3062849 w 9174732"/>
              <a:gd name="connsiteY3" fmla="*/ 36182 h 3646335"/>
              <a:gd name="connsiteX4" fmla="*/ 6954254 w 9174732"/>
              <a:gd name="connsiteY4" fmla="*/ 412167 h 3646335"/>
              <a:gd name="connsiteX5" fmla="*/ 9030512 w 9174732"/>
              <a:gd name="connsiteY5" fmla="*/ 265778 h 3646335"/>
              <a:gd name="connsiteX6" fmla="*/ 9174732 w 9174732"/>
              <a:gd name="connsiteY6" fmla="*/ 3646335 h 3646335"/>
              <a:gd name="connsiteX0" fmla="*/ 9174732 w 9174732"/>
              <a:gd name="connsiteY0" fmla="*/ 3646335 h 3646335"/>
              <a:gd name="connsiteX1" fmla="*/ 0 w 9174732"/>
              <a:gd name="connsiteY1" fmla="*/ 3639153 h 3646335"/>
              <a:gd name="connsiteX2" fmla="*/ 30828 w 9174732"/>
              <a:gd name="connsiteY2" fmla="*/ 195076 h 3646335"/>
              <a:gd name="connsiteX3" fmla="*/ 3062849 w 9174732"/>
              <a:gd name="connsiteY3" fmla="*/ 36182 h 3646335"/>
              <a:gd name="connsiteX4" fmla="*/ 6954254 w 9174732"/>
              <a:gd name="connsiteY4" fmla="*/ 412167 h 3646335"/>
              <a:gd name="connsiteX5" fmla="*/ 9030512 w 9174732"/>
              <a:gd name="connsiteY5" fmla="*/ 265778 h 3646335"/>
              <a:gd name="connsiteX6" fmla="*/ 9174732 w 9174732"/>
              <a:gd name="connsiteY6" fmla="*/ 3646335 h 3646335"/>
              <a:gd name="connsiteX0" fmla="*/ 9174732 w 9459108"/>
              <a:gd name="connsiteY0" fmla="*/ 3739769 h 3739769"/>
              <a:gd name="connsiteX1" fmla="*/ 0 w 9459108"/>
              <a:gd name="connsiteY1" fmla="*/ 3732587 h 3739769"/>
              <a:gd name="connsiteX2" fmla="*/ 30828 w 9459108"/>
              <a:gd name="connsiteY2" fmla="*/ 288510 h 3739769"/>
              <a:gd name="connsiteX3" fmla="*/ 3062849 w 9459108"/>
              <a:gd name="connsiteY3" fmla="*/ 129616 h 3739769"/>
              <a:gd name="connsiteX4" fmla="*/ 6954254 w 9459108"/>
              <a:gd name="connsiteY4" fmla="*/ 505601 h 3739769"/>
              <a:gd name="connsiteX5" fmla="*/ 9459108 w 9459108"/>
              <a:gd name="connsiteY5" fmla="*/ 1998 h 3739769"/>
              <a:gd name="connsiteX6" fmla="*/ 9174732 w 9459108"/>
              <a:gd name="connsiteY6" fmla="*/ 3739769 h 3739769"/>
              <a:gd name="connsiteX0" fmla="*/ 9174732 w 9174732"/>
              <a:gd name="connsiteY0" fmla="*/ 3646335 h 3646335"/>
              <a:gd name="connsiteX1" fmla="*/ 0 w 9174732"/>
              <a:gd name="connsiteY1" fmla="*/ 3639153 h 3646335"/>
              <a:gd name="connsiteX2" fmla="*/ 30828 w 9174732"/>
              <a:gd name="connsiteY2" fmla="*/ 195076 h 3646335"/>
              <a:gd name="connsiteX3" fmla="*/ 3062849 w 9174732"/>
              <a:gd name="connsiteY3" fmla="*/ 36182 h 3646335"/>
              <a:gd name="connsiteX4" fmla="*/ 6954254 w 9174732"/>
              <a:gd name="connsiteY4" fmla="*/ 412167 h 3646335"/>
              <a:gd name="connsiteX5" fmla="*/ 9173324 w 9174732"/>
              <a:gd name="connsiteY5" fmla="*/ 265730 h 3646335"/>
              <a:gd name="connsiteX6" fmla="*/ 9174732 w 9174732"/>
              <a:gd name="connsiteY6" fmla="*/ 3646335 h 3646335"/>
              <a:gd name="connsiteX0" fmla="*/ 9174732 w 9174732"/>
              <a:gd name="connsiteY0" fmla="*/ 3646339 h 3646339"/>
              <a:gd name="connsiteX1" fmla="*/ 0 w 9174732"/>
              <a:gd name="connsiteY1" fmla="*/ 3639157 h 3646339"/>
              <a:gd name="connsiteX2" fmla="*/ 30796 w 9174732"/>
              <a:gd name="connsiteY2" fmla="*/ 195056 h 3646339"/>
              <a:gd name="connsiteX3" fmla="*/ 3062849 w 9174732"/>
              <a:gd name="connsiteY3" fmla="*/ 36186 h 3646339"/>
              <a:gd name="connsiteX4" fmla="*/ 6954254 w 9174732"/>
              <a:gd name="connsiteY4" fmla="*/ 412171 h 3646339"/>
              <a:gd name="connsiteX5" fmla="*/ 9173324 w 9174732"/>
              <a:gd name="connsiteY5" fmla="*/ 265734 h 3646339"/>
              <a:gd name="connsiteX6" fmla="*/ 9174732 w 9174732"/>
              <a:gd name="connsiteY6" fmla="*/ 3646339 h 3646339"/>
              <a:gd name="connsiteX0" fmla="*/ 9174732 w 9174732"/>
              <a:gd name="connsiteY0" fmla="*/ 3646339 h 3646339"/>
              <a:gd name="connsiteX1" fmla="*/ 0 w 9174732"/>
              <a:gd name="connsiteY1" fmla="*/ 3639157 h 3646339"/>
              <a:gd name="connsiteX2" fmla="*/ 30796 w 9174732"/>
              <a:gd name="connsiteY2" fmla="*/ 195056 h 3646339"/>
              <a:gd name="connsiteX3" fmla="*/ 3062849 w 9174732"/>
              <a:gd name="connsiteY3" fmla="*/ 36186 h 3646339"/>
              <a:gd name="connsiteX4" fmla="*/ 6954254 w 9174732"/>
              <a:gd name="connsiteY4" fmla="*/ 412171 h 3646339"/>
              <a:gd name="connsiteX5" fmla="*/ 9173324 w 9174732"/>
              <a:gd name="connsiteY5" fmla="*/ 265734 h 3646339"/>
              <a:gd name="connsiteX6" fmla="*/ 9174732 w 9174732"/>
              <a:gd name="connsiteY6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3062849 w 9316637"/>
              <a:gd name="connsiteY3" fmla="*/ 36186 h 3646339"/>
              <a:gd name="connsiteX4" fmla="*/ 6954254 w 9316637"/>
              <a:gd name="connsiteY4" fmla="*/ 412171 h 3646339"/>
              <a:gd name="connsiteX5" fmla="*/ 9316168 w 9316637"/>
              <a:gd name="connsiteY5" fmla="*/ 265734 h 3646339"/>
              <a:gd name="connsiteX6" fmla="*/ 9174732 w 9316637"/>
              <a:gd name="connsiteY6" fmla="*/ 3646339 h 3646339"/>
              <a:gd name="connsiteX0" fmla="*/ 9994375 w 10136280"/>
              <a:gd name="connsiteY0" fmla="*/ 4132688 h 4132688"/>
              <a:gd name="connsiteX1" fmla="*/ 819643 w 10136280"/>
              <a:gd name="connsiteY1" fmla="*/ 4125506 h 4132688"/>
              <a:gd name="connsiteX2" fmla="*/ 850439 w 10136280"/>
              <a:gd name="connsiteY2" fmla="*/ 681405 h 4132688"/>
              <a:gd name="connsiteX3" fmla="*/ 505342 w 10136280"/>
              <a:gd name="connsiteY3" fmla="*/ 26478 h 4132688"/>
              <a:gd name="connsiteX4" fmla="*/ 3882492 w 10136280"/>
              <a:gd name="connsiteY4" fmla="*/ 522535 h 4132688"/>
              <a:gd name="connsiteX5" fmla="*/ 7773897 w 10136280"/>
              <a:gd name="connsiteY5" fmla="*/ 898520 h 4132688"/>
              <a:gd name="connsiteX6" fmla="*/ 10135811 w 10136280"/>
              <a:gd name="connsiteY6" fmla="*/ 752083 h 4132688"/>
              <a:gd name="connsiteX7" fmla="*/ 9994375 w 10136280"/>
              <a:gd name="connsiteY7" fmla="*/ 4132688 h 4132688"/>
              <a:gd name="connsiteX0" fmla="*/ 9174732 w 9316637"/>
              <a:gd name="connsiteY0" fmla="*/ 4051778 h 4051778"/>
              <a:gd name="connsiteX1" fmla="*/ 0 w 9316637"/>
              <a:gd name="connsiteY1" fmla="*/ 4044596 h 4051778"/>
              <a:gd name="connsiteX2" fmla="*/ 30796 w 9316637"/>
              <a:gd name="connsiteY2" fmla="*/ 600495 h 4051778"/>
              <a:gd name="connsiteX3" fmla="*/ 3062849 w 9316637"/>
              <a:gd name="connsiteY3" fmla="*/ 441625 h 4051778"/>
              <a:gd name="connsiteX4" fmla="*/ 6954254 w 9316637"/>
              <a:gd name="connsiteY4" fmla="*/ 817610 h 4051778"/>
              <a:gd name="connsiteX5" fmla="*/ 9316168 w 9316637"/>
              <a:gd name="connsiteY5" fmla="*/ 671173 h 4051778"/>
              <a:gd name="connsiteX6" fmla="*/ 9174732 w 9316637"/>
              <a:gd name="connsiteY6" fmla="*/ 4051778 h 4051778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3062849 w 9316637"/>
              <a:gd name="connsiteY3" fmla="*/ 36186 h 3646339"/>
              <a:gd name="connsiteX4" fmla="*/ 6954254 w 9316637"/>
              <a:gd name="connsiteY4" fmla="*/ 412171 h 3646339"/>
              <a:gd name="connsiteX5" fmla="*/ 9316168 w 9316637"/>
              <a:gd name="connsiteY5" fmla="*/ 265734 h 3646339"/>
              <a:gd name="connsiteX6" fmla="*/ 9174732 w 9316637"/>
              <a:gd name="connsiteY6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6954254 w 9316637"/>
              <a:gd name="connsiteY4" fmla="*/ 412171 h 3646339"/>
              <a:gd name="connsiteX5" fmla="*/ 9316168 w 9316637"/>
              <a:gd name="connsiteY5" fmla="*/ 265734 h 3646339"/>
              <a:gd name="connsiteX6" fmla="*/ 9174732 w 9316637"/>
              <a:gd name="connsiteY6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3662132 w 9316637"/>
              <a:gd name="connsiteY4" fmla="*/ 1754707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3662132 w 9316637"/>
              <a:gd name="connsiteY4" fmla="*/ 1754707 h 3646339"/>
              <a:gd name="connsiteX5" fmla="*/ 4521650 w 9316637"/>
              <a:gd name="connsiteY5" fmla="*/ 318416 h 3646339"/>
              <a:gd name="connsiteX6" fmla="*/ 6954254 w 9316637"/>
              <a:gd name="connsiteY6" fmla="*/ 412171 h 3646339"/>
              <a:gd name="connsiteX7" fmla="*/ 9316168 w 9316637"/>
              <a:gd name="connsiteY7" fmla="*/ 265734 h 3646339"/>
              <a:gd name="connsiteX8" fmla="*/ 9174732 w 9316637"/>
              <a:gd name="connsiteY8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3662132 w 9316637"/>
              <a:gd name="connsiteY4" fmla="*/ 1754707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4578794 w 9316637"/>
              <a:gd name="connsiteY4" fmla="*/ 219166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4578794 w 9316637"/>
              <a:gd name="connsiteY4" fmla="*/ 219166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4578794 w 9316637"/>
              <a:gd name="connsiteY4" fmla="*/ 219166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4578794 w 9316637"/>
              <a:gd name="connsiteY4" fmla="*/ 219166 h 3646339"/>
              <a:gd name="connsiteX5" fmla="*/ 6954254 w 9316637"/>
              <a:gd name="connsiteY5" fmla="*/ 412171 h 3646339"/>
              <a:gd name="connsiteX6" fmla="*/ 9316168 w 9316637"/>
              <a:gd name="connsiteY6" fmla="*/ 122834 h 3646339"/>
              <a:gd name="connsiteX7" fmla="*/ 9174732 w 9316637"/>
              <a:gd name="connsiteY7" fmla="*/ 3646339 h 3646339"/>
              <a:gd name="connsiteX0" fmla="*/ 9596566 w 9738471"/>
              <a:gd name="connsiteY0" fmla="*/ 3646339 h 3838416"/>
              <a:gd name="connsiteX1" fmla="*/ 421834 w 9738471"/>
              <a:gd name="connsiteY1" fmla="*/ 3639157 h 3838416"/>
              <a:gd name="connsiteX2" fmla="*/ 0 w 9738471"/>
              <a:gd name="connsiteY2" fmla="*/ 3838416 h 3838416"/>
              <a:gd name="connsiteX3" fmla="*/ 452630 w 9738471"/>
              <a:gd name="connsiteY3" fmla="*/ 195056 h 3838416"/>
              <a:gd name="connsiteX4" fmla="*/ 3270337 w 9738471"/>
              <a:gd name="connsiteY4" fmla="*/ 36186 h 3838416"/>
              <a:gd name="connsiteX5" fmla="*/ 5000628 w 9738471"/>
              <a:gd name="connsiteY5" fmla="*/ 219166 h 3838416"/>
              <a:gd name="connsiteX6" fmla="*/ 7376088 w 9738471"/>
              <a:gd name="connsiteY6" fmla="*/ 412171 h 3838416"/>
              <a:gd name="connsiteX7" fmla="*/ 9738002 w 9738471"/>
              <a:gd name="connsiteY7" fmla="*/ 122834 h 3838416"/>
              <a:gd name="connsiteX8" fmla="*/ 9596566 w 9738471"/>
              <a:gd name="connsiteY8" fmla="*/ 3646339 h 3838416"/>
              <a:gd name="connsiteX0" fmla="*/ 9596566 w 9738471"/>
              <a:gd name="connsiteY0" fmla="*/ 3646339 h 3853447"/>
              <a:gd name="connsiteX1" fmla="*/ 421834 w 9738471"/>
              <a:gd name="connsiteY1" fmla="*/ 3853447 h 3853447"/>
              <a:gd name="connsiteX2" fmla="*/ 0 w 9738471"/>
              <a:gd name="connsiteY2" fmla="*/ 3838416 h 3853447"/>
              <a:gd name="connsiteX3" fmla="*/ 452630 w 9738471"/>
              <a:gd name="connsiteY3" fmla="*/ 195056 h 3853447"/>
              <a:gd name="connsiteX4" fmla="*/ 3270337 w 9738471"/>
              <a:gd name="connsiteY4" fmla="*/ 36186 h 3853447"/>
              <a:gd name="connsiteX5" fmla="*/ 5000628 w 9738471"/>
              <a:gd name="connsiteY5" fmla="*/ 219166 h 3853447"/>
              <a:gd name="connsiteX6" fmla="*/ 7376088 w 9738471"/>
              <a:gd name="connsiteY6" fmla="*/ 412171 h 3853447"/>
              <a:gd name="connsiteX7" fmla="*/ 9738002 w 9738471"/>
              <a:gd name="connsiteY7" fmla="*/ 122834 h 3853447"/>
              <a:gd name="connsiteX8" fmla="*/ 9596566 w 9738471"/>
              <a:gd name="connsiteY8" fmla="*/ 3646339 h 3853447"/>
              <a:gd name="connsiteX0" fmla="*/ 9810848 w 9810848"/>
              <a:gd name="connsiteY0" fmla="*/ 3646339 h 3853447"/>
              <a:gd name="connsiteX1" fmla="*/ 421834 w 9810848"/>
              <a:gd name="connsiteY1" fmla="*/ 3853447 h 3853447"/>
              <a:gd name="connsiteX2" fmla="*/ 0 w 9810848"/>
              <a:gd name="connsiteY2" fmla="*/ 3838416 h 3853447"/>
              <a:gd name="connsiteX3" fmla="*/ 452630 w 9810848"/>
              <a:gd name="connsiteY3" fmla="*/ 195056 h 3853447"/>
              <a:gd name="connsiteX4" fmla="*/ 3270337 w 9810848"/>
              <a:gd name="connsiteY4" fmla="*/ 36186 h 3853447"/>
              <a:gd name="connsiteX5" fmla="*/ 5000628 w 9810848"/>
              <a:gd name="connsiteY5" fmla="*/ 219166 h 3853447"/>
              <a:gd name="connsiteX6" fmla="*/ 7376088 w 9810848"/>
              <a:gd name="connsiteY6" fmla="*/ 412171 h 3853447"/>
              <a:gd name="connsiteX7" fmla="*/ 9738002 w 9810848"/>
              <a:gd name="connsiteY7" fmla="*/ 122834 h 3853447"/>
              <a:gd name="connsiteX8" fmla="*/ 9810848 w 9810848"/>
              <a:gd name="connsiteY8" fmla="*/ 3646339 h 3853447"/>
              <a:gd name="connsiteX0" fmla="*/ 9810848 w 9810848"/>
              <a:gd name="connsiteY0" fmla="*/ 3860629 h 3860629"/>
              <a:gd name="connsiteX1" fmla="*/ 421834 w 9810848"/>
              <a:gd name="connsiteY1" fmla="*/ 3853447 h 3860629"/>
              <a:gd name="connsiteX2" fmla="*/ 0 w 9810848"/>
              <a:gd name="connsiteY2" fmla="*/ 3838416 h 3860629"/>
              <a:gd name="connsiteX3" fmla="*/ 452630 w 9810848"/>
              <a:gd name="connsiteY3" fmla="*/ 195056 h 3860629"/>
              <a:gd name="connsiteX4" fmla="*/ 3270337 w 9810848"/>
              <a:gd name="connsiteY4" fmla="*/ 36186 h 3860629"/>
              <a:gd name="connsiteX5" fmla="*/ 5000628 w 9810848"/>
              <a:gd name="connsiteY5" fmla="*/ 219166 h 3860629"/>
              <a:gd name="connsiteX6" fmla="*/ 7376088 w 9810848"/>
              <a:gd name="connsiteY6" fmla="*/ 412171 h 3860629"/>
              <a:gd name="connsiteX7" fmla="*/ 9738002 w 9810848"/>
              <a:gd name="connsiteY7" fmla="*/ 122834 h 3860629"/>
              <a:gd name="connsiteX8" fmla="*/ 9810848 w 9810848"/>
              <a:gd name="connsiteY8" fmla="*/ 3860629 h 3860629"/>
              <a:gd name="connsiteX0" fmla="*/ 9389014 w 9389014"/>
              <a:gd name="connsiteY0" fmla="*/ 3860629 h 3860629"/>
              <a:gd name="connsiteX1" fmla="*/ 0 w 9389014"/>
              <a:gd name="connsiteY1" fmla="*/ 3853447 h 3860629"/>
              <a:gd name="connsiteX2" fmla="*/ 30796 w 9389014"/>
              <a:gd name="connsiteY2" fmla="*/ 195056 h 3860629"/>
              <a:gd name="connsiteX3" fmla="*/ 2848503 w 9389014"/>
              <a:gd name="connsiteY3" fmla="*/ 36186 h 3860629"/>
              <a:gd name="connsiteX4" fmla="*/ 4578794 w 9389014"/>
              <a:gd name="connsiteY4" fmla="*/ 219166 h 3860629"/>
              <a:gd name="connsiteX5" fmla="*/ 6954254 w 9389014"/>
              <a:gd name="connsiteY5" fmla="*/ 412171 h 3860629"/>
              <a:gd name="connsiteX6" fmla="*/ 9316168 w 9389014"/>
              <a:gd name="connsiteY6" fmla="*/ 122834 h 3860629"/>
              <a:gd name="connsiteX7" fmla="*/ 9389014 w 9389014"/>
              <a:gd name="connsiteY7" fmla="*/ 3860629 h 3860629"/>
              <a:gd name="connsiteX0" fmla="*/ 9586818 w 9586818"/>
              <a:gd name="connsiteY0" fmla="*/ 3860629 h 3860629"/>
              <a:gd name="connsiteX1" fmla="*/ 197804 w 9586818"/>
              <a:gd name="connsiteY1" fmla="*/ 3853447 h 3860629"/>
              <a:gd name="connsiteX2" fmla="*/ 0 w 9586818"/>
              <a:gd name="connsiteY2" fmla="*/ 267245 h 3860629"/>
              <a:gd name="connsiteX3" fmla="*/ 3046307 w 9586818"/>
              <a:gd name="connsiteY3" fmla="*/ 36186 h 3860629"/>
              <a:gd name="connsiteX4" fmla="*/ 4776598 w 9586818"/>
              <a:gd name="connsiteY4" fmla="*/ 219166 h 3860629"/>
              <a:gd name="connsiteX5" fmla="*/ 7152058 w 9586818"/>
              <a:gd name="connsiteY5" fmla="*/ 412171 h 3860629"/>
              <a:gd name="connsiteX6" fmla="*/ 9513972 w 9586818"/>
              <a:gd name="connsiteY6" fmla="*/ 122834 h 3860629"/>
              <a:gd name="connsiteX7" fmla="*/ 9586818 w 9586818"/>
              <a:gd name="connsiteY7" fmla="*/ 3860629 h 3860629"/>
              <a:gd name="connsiteX0" fmla="*/ 9586818 w 9586818"/>
              <a:gd name="connsiteY0" fmla="*/ 3860629 h 3860629"/>
              <a:gd name="connsiteX1" fmla="*/ 197804 w 9586818"/>
              <a:gd name="connsiteY1" fmla="*/ 3853447 h 3860629"/>
              <a:gd name="connsiteX2" fmla="*/ 0 w 9586818"/>
              <a:gd name="connsiteY2" fmla="*/ 267245 h 3860629"/>
              <a:gd name="connsiteX3" fmla="*/ 2617647 w 9586818"/>
              <a:gd name="connsiteY3" fmla="*/ 36186 h 3860629"/>
              <a:gd name="connsiteX4" fmla="*/ 4776598 w 9586818"/>
              <a:gd name="connsiteY4" fmla="*/ 219166 h 3860629"/>
              <a:gd name="connsiteX5" fmla="*/ 7152058 w 9586818"/>
              <a:gd name="connsiteY5" fmla="*/ 412171 h 3860629"/>
              <a:gd name="connsiteX6" fmla="*/ 9513972 w 9586818"/>
              <a:gd name="connsiteY6" fmla="*/ 122834 h 3860629"/>
              <a:gd name="connsiteX7" fmla="*/ 9586818 w 9586818"/>
              <a:gd name="connsiteY7" fmla="*/ 3860629 h 3860629"/>
              <a:gd name="connsiteX0" fmla="*/ 9586818 w 9586818"/>
              <a:gd name="connsiteY0" fmla="*/ 3860629 h 3860629"/>
              <a:gd name="connsiteX1" fmla="*/ 197804 w 9586818"/>
              <a:gd name="connsiteY1" fmla="*/ 3853447 h 3860629"/>
              <a:gd name="connsiteX2" fmla="*/ 0 w 9586818"/>
              <a:gd name="connsiteY2" fmla="*/ 267245 h 3860629"/>
              <a:gd name="connsiteX3" fmla="*/ 2617647 w 9586818"/>
              <a:gd name="connsiteY3" fmla="*/ 36186 h 3860629"/>
              <a:gd name="connsiteX4" fmla="*/ 4776598 w 9586818"/>
              <a:gd name="connsiteY4" fmla="*/ 219166 h 3860629"/>
              <a:gd name="connsiteX5" fmla="*/ 7152058 w 9586818"/>
              <a:gd name="connsiteY5" fmla="*/ 412171 h 3860629"/>
              <a:gd name="connsiteX6" fmla="*/ 9513972 w 9586818"/>
              <a:gd name="connsiteY6" fmla="*/ 122834 h 3860629"/>
              <a:gd name="connsiteX7" fmla="*/ 9586818 w 9586818"/>
              <a:gd name="connsiteY7" fmla="*/ 3860629 h 3860629"/>
              <a:gd name="connsiteX0" fmla="*/ 9586818 w 9612916"/>
              <a:gd name="connsiteY0" fmla="*/ 3860629 h 3860629"/>
              <a:gd name="connsiteX1" fmla="*/ 197804 w 9612916"/>
              <a:gd name="connsiteY1" fmla="*/ 3853447 h 3860629"/>
              <a:gd name="connsiteX2" fmla="*/ 0 w 9612916"/>
              <a:gd name="connsiteY2" fmla="*/ 267245 h 3860629"/>
              <a:gd name="connsiteX3" fmla="*/ 2617647 w 9612916"/>
              <a:gd name="connsiteY3" fmla="*/ 36186 h 3860629"/>
              <a:gd name="connsiteX4" fmla="*/ 4776598 w 9612916"/>
              <a:gd name="connsiteY4" fmla="*/ 219166 h 3860629"/>
              <a:gd name="connsiteX5" fmla="*/ 7152058 w 9612916"/>
              <a:gd name="connsiteY5" fmla="*/ 412171 h 3860629"/>
              <a:gd name="connsiteX6" fmla="*/ 9612447 w 9612916"/>
              <a:gd name="connsiteY6" fmla="*/ 195023 h 3860629"/>
              <a:gd name="connsiteX7" fmla="*/ 9586818 w 9612916"/>
              <a:gd name="connsiteY7" fmla="*/ 3860629 h 3860629"/>
              <a:gd name="connsiteX0" fmla="*/ 9811033 w 9837131"/>
              <a:gd name="connsiteY0" fmla="*/ 4195022 h 4195022"/>
              <a:gd name="connsiteX1" fmla="*/ 422019 w 9837131"/>
              <a:gd name="connsiteY1" fmla="*/ 4187840 h 4195022"/>
              <a:gd name="connsiteX2" fmla="*/ 224215 w 9837131"/>
              <a:gd name="connsiteY2" fmla="*/ 601638 h 4195022"/>
              <a:gd name="connsiteX3" fmla="*/ 436275 w 9837131"/>
              <a:gd name="connsiteY3" fmla="*/ 578014 h 4195022"/>
              <a:gd name="connsiteX4" fmla="*/ 2841862 w 9837131"/>
              <a:gd name="connsiteY4" fmla="*/ 370579 h 4195022"/>
              <a:gd name="connsiteX5" fmla="*/ 5000813 w 9837131"/>
              <a:gd name="connsiteY5" fmla="*/ 553559 h 4195022"/>
              <a:gd name="connsiteX6" fmla="*/ 7376273 w 9837131"/>
              <a:gd name="connsiteY6" fmla="*/ 746564 h 4195022"/>
              <a:gd name="connsiteX7" fmla="*/ 9836662 w 9837131"/>
              <a:gd name="connsiteY7" fmla="*/ 529416 h 4195022"/>
              <a:gd name="connsiteX8" fmla="*/ 9811033 w 9837131"/>
              <a:gd name="connsiteY8" fmla="*/ 4195022 h 4195022"/>
              <a:gd name="connsiteX0" fmla="*/ 9389014 w 9415112"/>
              <a:gd name="connsiteY0" fmla="*/ 3826436 h 3826436"/>
              <a:gd name="connsiteX1" fmla="*/ 0 w 9415112"/>
              <a:gd name="connsiteY1" fmla="*/ 3819254 h 3826436"/>
              <a:gd name="connsiteX2" fmla="*/ 14256 w 9415112"/>
              <a:gd name="connsiteY2" fmla="*/ 209428 h 3826436"/>
              <a:gd name="connsiteX3" fmla="*/ 2419843 w 9415112"/>
              <a:gd name="connsiteY3" fmla="*/ 1993 h 3826436"/>
              <a:gd name="connsiteX4" fmla="*/ 4578794 w 9415112"/>
              <a:gd name="connsiteY4" fmla="*/ 184973 h 3826436"/>
              <a:gd name="connsiteX5" fmla="*/ 6954254 w 9415112"/>
              <a:gd name="connsiteY5" fmla="*/ 377978 h 3826436"/>
              <a:gd name="connsiteX6" fmla="*/ 9414643 w 9415112"/>
              <a:gd name="connsiteY6" fmla="*/ 160830 h 3826436"/>
              <a:gd name="connsiteX7" fmla="*/ 9389014 w 9415112"/>
              <a:gd name="connsiteY7" fmla="*/ 3826436 h 3826436"/>
              <a:gd name="connsiteX0" fmla="*/ 9389014 w 9389014"/>
              <a:gd name="connsiteY0" fmla="*/ 3826436 h 3826436"/>
              <a:gd name="connsiteX1" fmla="*/ 0 w 9389014"/>
              <a:gd name="connsiteY1" fmla="*/ 3819254 h 3826436"/>
              <a:gd name="connsiteX2" fmla="*/ 14256 w 9389014"/>
              <a:gd name="connsiteY2" fmla="*/ 209428 h 3826436"/>
              <a:gd name="connsiteX3" fmla="*/ 2419843 w 9389014"/>
              <a:gd name="connsiteY3" fmla="*/ 1993 h 3826436"/>
              <a:gd name="connsiteX4" fmla="*/ 4578794 w 9389014"/>
              <a:gd name="connsiteY4" fmla="*/ 184973 h 3826436"/>
              <a:gd name="connsiteX5" fmla="*/ 6954254 w 9389014"/>
              <a:gd name="connsiteY5" fmla="*/ 377978 h 3826436"/>
              <a:gd name="connsiteX6" fmla="*/ 9128859 w 9389014"/>
              <a:gd name="connsiteY6" fmla="*/ 160830 h 3826436"/>
              <a:gd name="connsiteX7" fmla="*/ 9389014 w 9389014"/>
              <a:gd name="connsiteY7" fmla="*/ 3826436 h 3826436"/>
              <a:gd name="connsiteX0" fmla="*/ 9389014 w 9389014"/>
              <a:gd name="connsiteY0" fmla="*/ 3826436 h 3826436"/>
              <a:gd name="connsiteX1" fmla="*/ 0 w 9389014"/>
              <a:gd name="connsiteY1" fmla="*/ 3819254 h 3826436"/>
              <a:gd name="connsiteX2" fmla="*/ 14256 w 9389014"/>
              <a:gd name="connsiteY2" fmla="*/ 209428 h 3826436"/>
              <a:gd name="connsiteX3" fmla="*/ 2419843 w 9389014"/>
              <a:gd name="connsiteY3" fmla="*/ 1993 h 3826436"/>
              <a:gd name="connsiteX4" fmla="*/ 4578794 w 9389014"/>
              <a:gd name="connsiteY4" fmla="*/ 184973 h 3826436"/>
              <a:gd name="connsiteX5" fmla="*/ 6954254 w 9389014"/>
              <a:gd name="connsiteY5" fmla="*/ 377978 h 3826436"/>
              <a:gd name="connsiteX6" fmla="*/ 9128859 w 9389014"/>
              <a:gd name="connsiteY6" fmla="*/ 160830 h 3826436"/>
              <a:gd name="connsiteX7" fmla="*/ 9389014 w 9389014"/>
              <a:gd name="connsiteY7" fmla="*/ 3826436 h 3826436"/>
              <a:gd name="connsiteX0" fmla="*/ 9389014 w 9389014"/>
              <a:gd name="connsiteY0" fmla="*/ 3826436 h 3826436"/>
              <a:gd name="connsiteX1" fmla="*/ 0 w 9389014"/>
              <a:gd name="connsiteY1" fmla="*/ 3819254 h 3826436"/>
              <a:gd name="connsiteX2" fmla="*/ 14256 w 9389014"/>
              <a:gd name="connsiteY2" fmla="*/ 209428 h 3826436"/>
              <a:gd name="connsiteX3" fmla="*/ 2419843 w 9389014"/>
              <a:gd name="connsiteY3" fmla="*/ 1993 h 3826436"/>
              <a:gd name="connsiteX4" fmla="*/ 4578794 w 9389014"/>
              <a:gd name="connsiteY4" fmla="*/ 184973 h 3826436"/>
              <a:gd name="connsiteX5" fmla="*/ 6954254 w 9389014"/>
              <a:gd name="connsiteY5" fmla="*/ 377978 h 3826436"/>
              <a:gd name="connsiteX6" fmla="*/ 9118414 w 9389014"/>
              <a:gd name="connsiteY6" fmla="*/ 143868 h 3826436"/>
              <a:gd name="connsiteX7" fmla="*/ 9389014 w 9389014"/>
              <a:gd name="connsiteY7" fmla="*/ 3826436 h 3826436"/>
              <a:gd name="connsiteX0" fmla="*/ 9389014 w 9389014"/>
              <a:gd name="connsiteY0" fmla="*/ 3826436 h 3826436"/>
              <a:gd name="connsiteX1" fmla="*/ 0 w 9389014"/>
              <a:gd name="connsiteY1" fmla="*/ 3819254 h 3826436"/>
              <a:gd name="connsiteX2" fmla="*/ 14256 w 9389014"/>
              <a:gd name="connsiteY2" fmla="*/ 209428 h 3826436"/>
              <a:gd name="connsiteX3" fmla="*/ 2419843 w 9389014"/>
              <a:gd name="connsiteY3" fmla="*/ 1993 h 3826436"/>
              <a:gd name="connsiteX4" fmla="*/ 4578794 w 9389014"/>
              <a:gd name="connsiteY4" fmla="*/ 184973 h 3826436"/>
              <a:gd name="connsiteX5" fmla="*/ 6954254 w 9389014"/>
              <a:gd name="connsiteY5" fmla="*/ 377978 h 3826436"/>
              <a:gd name="connsiteX6" fmla="*/ 9154508 w 9389014"/>
              <a:gd name="connsiteY6" fmla="*/ 228089 h 3826436"/>
              <a:gd name="connsiteX7" fmla="*/ 9389014 w 9389014"/>
              <a:gd name="connsiteY7" fmla="*/ 3826436 h 3826436"/>
              <a:gd name="connsiteX0" fmla="*/ 8603164 w 9154977"/>
              <a:gd name="connsiteY0" fmla="*/ 2040462 h 3819254"/>
              <a:gd name="connsiteX1" fmla="*/ 0 w 9154977"/>
              <a:gd name="connsiteY1" fmla="*/ 3819254 h 3819254"/>
              <a:gd name="connsiteX2" fmla="*/ 14256 w 9154977"/>
              <a:gd name="connsiteY2" fmla="*/ 209428 h 3819254"/>
              <a:gd name="connsiteX3" fmla="*/ 2419843 w 9154977"/>
              <a:gd name="connsiteY3" fmla="*/ 1993 h 3819254"/>
              <a:gd name="connsiteX4" fmla="*/ 4578794 w 9154977"/>
              <a:gd name="connsiteY4" fmla="*/ 184973 h 3819254"/>
              <a:gd name="connsiteX5" fmla="*/ 6954254 w 9154977"/>
              <a:gd name="connsiteY5" fmla="*/ 377978 h 3819254"/>
              <a:gd name="connsiteX6" fmla="*/ 9154508 w 9154977"/>
              <a:gd name="connsiteY6" fmla="*/ 228089 h 3819254"/>
              <a:gd name="connsiteX7" fmla="*/ 8603164 w 9154977"/>
              <a:gd name="connsiteY7" fmla="*/ 2040462 h 3819254"/>
              <a:gd name="connsiteX0" fmla="*/ 8588908 w 9140721"/>
              <a:gd name="connsiteY0" fmla="*/ 2040462 h 2176156"/>
              <a:gd name="connsiteX1" fmla="*/ 271464 w 9140721"/>
              <a:gd name="connsiteY1" fmla="*/ 2176156 h 2176156"/>
              <a:gd name="connsiteX2" fmla="*/ 0 w 9140721"/>
              <a:gd name="connsiteY2" fmla="*/ 209428 h 2176156"/>
              <a:gd name="connsiteX3" fmla="*/ 2405587 w 9140721"/>
              <a:gd name="connsiteY3" fmla="*/ 1993 h 2176156"/>
              <a:gd name="connsiteX4" fmla="*/ 4564538 w 9140721"/>
              <a:gd name="connsiteY4" fmla="*/ 184973 h 2176156"/>
              <a:gd name="connsiteX5" fmla="*/ 6939998 w 9140721"/>
              <a:gd name="connsiteY5" fmla="*/ 377978 h 2176156"/>
              <a:gd name="connsiteX6" fmla="*/ 9140252 w 9140721"/>
              <a:gd name="connsiteY6" fmla="*/ 228089 h 2176156"/>
              <a:gd name="connsiteX7" fmla="*/ 8588908 w 9140721"/>
              <a:gd name="connsiteY7" fmla="*/ 2040462 h 2176156"/>
              <a:gd name="connsiteX0" fmla="*/ 8588908 w 9140252"/>
              <a:gd name="connsiteY0" fmla="*/ 2040462 h 2176156"/>
              <a:gd name="connsiteX1" fmla="*/ 271464 w 9140252"/>
              <a:gd name="connsiteY1" fmla="*/ 2176156 h 2176156"/>
              <a:gd name="connsiteX2" fmla="*/ 0 w 9140252"/>
              <a:gd name="connsiteY2" fmla="*/ 209428 h 2176156"/>
              <a:gd name="connsiteX3" fmla="*/ 2405587 w 9140252"/>
              <a:gd name="connsiteY3" fmla="*/ 1993 h 2176156"/>
              <a:gd name="connsiteX4" fmla="*/ 4564538 w 9140252"/>
              <a:gd name="connsiteY4" fmla="*/ 184973 h 2176156"/>
              <a:gd name="connsiteX5" fmla="*/ 6939998 w 9140252"/>
              <a:gd name="connsiteY5" fmla="*/ 377978 h 2176156"/>
              <a:gd name="connsiteX6" fmla="*/ 9140252 w 9140252"/>
              <a:gd name="connsiteY6" fmla="*/ 228089 h 2176156"/>
              <a:gd name="connsiteX7" fmla="*/ 8588908 w 9140252"/>
              <a:gd name="connsiteY7" fmla="*/ 2040462 h 2176156"/>
              <a:gd name="connsiteX0" fmla="*/ 9017504 w 9140252"/>
              <a:gd name="connsiteY0" fmla="*/ 683116 h 2176156"/>
              <a:gd name="connsiteX1" fmla="*/ 271464 w 9140252"/>
              <a:gd name="connsiteY1" fmla="*/ 2176156 h 2176156"/>
              <a:gd name="connsiteX2" fmla="*/ 0 w 9140252"/>
              <a:gd name="connsiteY2" fmla="*/ 209428 h 2176156"/>
              <a:gd name="connsiteX3" fmla="*/ 2405587 w 9140252"/>
              <a:gd name="connsiteY3" fmla="*/ 1993 h 2176156"/>
              <a:gd name="connsiteX4" fmla="*/ 4564538 w 9140252"/>
              <a:gd name="connsiteY4" fmla="*/ 184973 h 2176156"/>
              <a:gd name="connsiteX5" fmla="*/ 6939998 w 9140252"/>
              <a:gd name="connsiteY5" fmla="*/ 377978 h 2176156"/>
              <a:gd name="connsiteX6" fmla="*/ 9140252 w 9140252"/>
              <a:gd name="connsiteY6" fmla="*/ 228089 h 2176156"/>
              <a:gd name="connsiteX7" fmla="*/ 9017504 w 9140252"/>
              <a:gd name="connsiteY7" fmla="*/ 683116 h 2176156"/>
              <a:gd name="connsiteX0" fmla="*/ 9017504 w 9140252"/>
              <a:gd name="connsiteY0" fmla="*/ 683116 h 683116"/>
              <a:gd name="connsiteX1" fmla="*/ 57118 w 9140252"/>
              <a:gd name="connsiteY1" fmla="*/ 675934 h 683116"/>
              <a:gd name="connsiteX2" fmla="*/ 0 w 9140252"/>
              <a:gd name="connsiteY2" fmla="*/ 209428 h 683116"/>
              <a:gd name="connsiteX3" fmla="*/ 2405587 w 9140252"/>
              <a:gd name="connsiteY3" fmla="*/ 1993 h 683116"/>
              <a:gd name="connsiteX4" fmla="*/ 4564538 w 9140252"/>
              <a:gd name="connsiteY4" fmla="*/ 184973 h 683116"/>
              <a:gd name="connsiteX5" fmla="*/ 6939998 w 9140252"/>
              <a:gd name="connsiteY5" fmla="*/ 377978 h 683116"/>
              <a:gd name="connsiteX6" fmla="*/ 9140252 w 9140252"/>
              <a:gd name="connsiteY6" fmla="*/ 228089 h 683116"/>
              <a:gd name="connsiteX7" fmla="*/ 9017504 w 9140252"/>
              <a:gd name="connsiteY7" fmla="*/ 683116 h 683116"/>
              <a:gd name="connsiteX0" fmla="*/ 9146061 w 9146061"/>
              <a:gd name="connsiteY0" fmla="*/ 825968 h 825968"/>
              <a:gd name="connsiteX1" fmla="*/ 57118 w 9146061"/>
              <a:gd name="connsiteY1" fmla="*/ 675934 h 825968"/>
              <a:gd name="connsiteX2" fmla="*/ 0 w 9146061"/>
              <a:gd name="connsiteY2" fmla="*/ 209428 h 825968"/>
              <a:gd name="connsiteX3" fmla="*/ 2405587 w 9146061"/>
              <a:gd name="connsiteY3" fmla="*/ 1993 h 825968"/>
              <a:gd name="connsiteX4" fmla="*/ 4564538 w 9146061"/>
              <a:gd name="connsiteY4" fmla="*/ 184973 h 825968"/>
              <a:gd name="connsiteX5" fmla="*/ 6939998 w 9146061"/>
              <a:gd name="connsiteY5" fmla="*/ 377978 h 825968"/>
              <a:gd name="connsiteX6" fmla="*/ 9140252 w 9146061"/>
              <a:gd name="connsiteY6" fmla="*/ 228089 h 825968"/>
              <a:gd name="connsiteX7" fmla="*/ 9146061 w 9146061"/>
              <a:gd name="connsiteY7" fmla="*/ 825968 h 825968"/>
              <a:gd name="connsiteX0" fmla="*/ 9146061 w 9146061"/>
              <a:gd name="connsiteY0" fmla="*/ 825968 h 825968"/>
              <a:gd name="connsiteX1" fmla="*/ 2349 w 9146061"/>
              <a:gd name="connsiteY1" fmla="*/ 823572 h 825968"/>
              <a:gd name="connsiteX2" fmla="*/ 0 w 9146061"/>
              <a:gd name="connsiteY2" fmla="*/ 209428 h 825968"/>
              <a:gd name="connsiteX3" fmla="*/ 2405587 w 9146061"/>
              <a:gd name="connsiteY3" fmla="*/ 1993 h 825968"/>
              <a:gd name="connsiteX4" fmla="*/ 4564538 w 9146061"/>
              <a:gd name="connsiteY4" fmla="*/ 184973 h 825968"/>
              <a:gd name="connsiteX5" fmla="*/ 6939998 w 9146061"/>
              <a:gd name="connsiteY5" fmla="*/ 377978 h 825968"/>
              <a:gd name="connsiteX6" fmla="*/ 9140252 w 9146061"/>
              <a:gd name="connsiteY6" fmla="*/ 228089 h 825968"/>
              <a:gd name="connsiteX7" fmla="*/ 9146061 w 9146061"/>
              <a:gd name="connsiteY7" fmla="*/ 825968 h 825968"/>
              <a:gd name="connsiteX0" fmla="*/ 9146061 w 9146061"/>
              <a:gd name="connsiteY0" fmla="*/ 825968 h 825968"/>
              <a:gd name="connsiteX1" fmla="*/ 2349 w 9146061"/>
              <a:gd name="connsiteY1" fmla="*/ 823572 h 825968"/>
              <a:gd name="connsiteX2" fmla="*/ 0 w 9146061"/>
              <a:gd name="connsiteY2" fmla="*/ 209428 h 825968"/>
              <a:gd name="connsiteX3" fmla="*/ 2405587 w 9146061"/>
              <a:gd name="connsiteY3" fmla="*/ 1993 h 825968"/>
              <a:gd name="connsiteX4" fmla="*/ 4564538 w 9146061"/>
              <a:gd name="connsiteY4" fmla="*/ 184973 h 825968"/>
              <a:gd name="connsiteX5" fmla="*/ 6939998 w 9146061"/>
              <a:gd name="connsiteY5" fmla="*/ 377978 h 825968"/>
              <a:gd name="connsiteX6" fmla="*/ 9140252 w 9146061"/>
              <a:gd name="connsiteY6" fmla="*/ 228089 h 825968"/>
              <a:gd name="connsiteX7" fmla="*/ 9146061 w 9146061"/>
              <a:gd name="connsiteY7" fmla="*/ 825968 h 82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6061" h="825968">
                <a:moveTo>
                  <a:pt x="9146061" y="825968"/>
                </a:moveTo>
                <a:lnTo>
                  <a:pt x="2349" y="823572"/>
                </a:lnTo>
                <a:lnTo>
                  <a:pt x="0" y="209428"/>
                </a:lnTo>
                <a:cubicBezTo>
                  <a:pt x="436275" y="170918"/>
                  <a:pt x="1609117" y="6069"/>
                  <a:pt x="2405587" y="1993"/>
                </a:cubicBezTo>
                <a:cubicBezTo>
                  <a:pt x="3165597" y="0"/>
                  <a:pt x="3808803" y="122309"/>
                  <a:pt x="4564538" y="184973"/>
                </a:cubicBezTo>
                <a:cubicBezTo>
                  <a:pt x="5320273" y="247637"/>
                  <a:pt x="6177379" y="370792"/>
                  <a:pt x="6939998" y="377978"/>
                </a:cubicBezTo>
                <a:cubicBezTo>
                  <a:pt x="7702617" y="385164"/>
                  <a:pt x="8691787" y="253285"/>
                  <a:pt x="9140252" y="228089"/>
                </a:cubicBezTo>
                <a:cubicBezTo>
                  <a:pt x="9142188" y="427382"/>
                  <a:pt x="9144125" y="626675"/>
                  <a:pt x="9146061" y="825968"/>
                </a:cubicBezTo>
                <a:close/>
              </a:path>
            </a:pathLst>
          </a:custGeom>
          <a:solidFill>
            <a:schemeClr val="tx1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8" name="Dowolny kształt 7"/>
          <p:cNvSpPr/>
          <p:nvPr userDrawn="1"/>
        </p:nvSpPr>
        <p:spPr>
          <a:xfrm>
            <a:off x="-3049" y="6034961"/>
            <a:ext cx="12194748" cy="825968"/>
          </a:xfrm>
          <a:custGeom>
            <a:avLst/>
            <a:gdLst>
              <a:gd name="connsiteX0" fmla="*/ 0 w 9156032"/>
              <a:gd name="connsiteY0" fmla="*/ 521369 h 731922"/>
              <a:gd name="connsiteX1" fmla="*/ 3043989 w 9156032"/>
              <a:gd name="connsiteY1" fmla="*/ 28074 h 731922"/>
              <a:gd name="connsiteX2" fmla="*/ 6292516 w 9156032"/>
              <a:gd name="connsiteY2" fmla="*/ 689811 h 731922"/>
              <a:gd name="connsiteX3" fmla="*/ 9156032 w 9156032"/>
              <a:gd name="connsiteY3" fmla="*/ 280737 h 731922"/>
              <a:gd name="connsiteX0" fmla="*/ 0 w 9156032"/>
              <a:gd name="connsiteY0" fmla="*/ 342754 h 767645"/>
              <a:gd name="connsiteX1" fmla="*/ 3043989 w 9156032"/>
              <a:gd name="connsiteY1" fmla="*/ 63797 h 767645"/>
              <a:gd name="connsiteX2" fmla="*/ 6292516 w 9156032"/>
              <a:gd name="connsiteY2" fmla="*/ 725534 h 767645"/>
              <a:gd name="connsiteX3" fmla="*/ 9156032 w 9156032"/>
              <a:gd name="connsiteY3" fmla="*/ 316460 h 767645"/>
              <a:gd name="connsiteX0" fmla="*/ 495299 w 9651331"/>
              <a:gd name="connsiteY0" fmla="*/ 344963 h 769854"/>
              <a:gd name="connsiteX1" fmla="*/ 507331 w 9651331"/>
              <a:gd name="connsiteY1" fmla="*/ 331705 h 769854"/>
              <a:gd name="connsiteX2" fmla="*/ 3539288 w 9651331"/>
              <a:gd name="connsiteY2" fmla="*/ 66006 h 769854"/>
              <a:gd name="connsiteX3" fmla="*/ 6787815 w 9651331"/>
              <a:gd name="connsiteY3" fmla="*/ 727743 h 769854"/>
              <a:gd name="connsiteX4" fmla="*/ 9651331 w 9651331"/>
              <a:gd name="connsiteY4" fmla="*/ 318669 h 769854"/>
              <a:gd name="connsiteX0" fmla="*/ 495299 w 9436985"/>
              <a:gd name="connsiteY0" fmla="*/ 344963 h 901427"/>
              <a:gd name="connsiteX1" fmla="*/ 507331 w 9436985"/>
              <a:gd name="connsiteY1" fmla="*/ 331705 h 901427"/>
              <a:gd name="connsiteX2" fmla="*/ 3539288 w 9436985"/>
              <a:gd name="connsiteY2" fmla="*/ 66006 h 901427"/>
              <a:gd name="connsiteX3" fmla="*/ 6787815 w 9436985"/>
              <a:gd name="connsiteY3" fmla="*/ 727743 h 901427"/>
              <a:gd name="connsiteX4" fmla="*/ 9436985 w 9436985"/>
              <a:gd name="connsiteY4" fmla="*/ 675835 h 901427"/>
              <a:gd name="connsiteX0" fmla="*/ 495299 w 9651267"/>
              <a:gd name="connsiteY0" fmla="*/ 344963 h 781752"/>
              <a:gd name="connsiteX1" fmla="*/ 507331 w 9651267"/>
              <a:gd name="connsiteY1" fmla="*/ 331705 h 781752"/>
              <a:gd name="connsiteX2" fmla="*/ 3539288 w 9651267"/>
              <a:gd name="connsiteY2" fmla="*/ 66006 h 781752"/>
              <a:gd name="connsiteX3" fmla="*/ 6787815 w 9651267"/>
              <a:gd name="connsiteY3" fmla="*/ 727743 h 781752"/>
              <a:gd name="connsiteX4" fmla="*/ 9651267 w 9651267"/>
              <a:gd name="connsiteY4" fmla="*/ 390059 h 781752"/>
              <a:gd name="connsiteX0" fmla="*/ 352455 w 9508423"/>
              <a:gd name="connsiteY0" fmla="*/ 320104 h 996257"/>
              <a:gd name="connsiteX1" fmla="*/ 507331 w 9508423"/>
              <a:gd name="connsiteY1" fmla="*/ 949764 h 996257"/>
              <a:gd name="connsiteX2" fmla="*/ 3396444 w 9508423"/>
              <a:gd name="connsiteY2" fmla="*/ 41147 h 996257"/>
              <a:gd name="connsiteX3" fmla="*/ 6644971 w 9508423"/>
              <a:gd name="connsiteY3" fmla="*/ 702884 h 996257"/>
              <a:gd name="connsiteX4" fmla="*/ 9508423 w 9508423"/>
              <a:gd name="connsiteY4" fmla="*/ 365200 h 996257"/>
              <a:gd name="connsiteX0" fmla="*/ 0 w 9001092"/>
              <a:gd name="connsiteY0" fmla="*/ 949764 h 949764"/>
              <a:gd name="connsiteX1" fmla="*/ 2889113 w 9001092"/>
              <a:gd name="connsiteY1" fmla="*/ 41147 h 949764"/>
              <a:gd name="connsiteX2" fmla="*/ 6137640 w 9001092"/>
              <a:gd name="connsiteY2" fmla="*/ 702884 h 949764"/>
              <a:gd name="connsiteX3" fmla="*/ 9001092 w 9001092"/>
              <a:gd name="connsiteY3" fmla="*/ 365200 h 949764"/>
              <a:gd name="connsiteX0" fmla="*/ 479984 w 9481076"/>
              <a:gd name="connsiteY0" fmla="*/ 965604 h 965604"/>
              <a:gd name="connsiteX1" fmla="*/ 481519 w 9481076"/>
              <a:gd name="connsiteY1" fmla="*/ 376800 h 965604"/>
              <a:gd name="connsiteX2" fmla="*/ 3369097 w 9481076"/>
              <a:gd name="connsiteY2" fmla="*/ 56987 h 965604"/>
              <a:gd name="connsiteX3" fmla="*/ 6617624 w 9481076"/>
              <a:gd name="connsiteY3" fmla="*/ 718724 h 965604"/>
              <a:gd name="connsiteX4" fmla="*/ 9481076 w 9481076"/>
              <a:gd name="connsiteY4" fmla="*/ 381040 h 965604"/>
              <a:gd name="connsiteX0" fmla="*/ 622892 w 9623984"/>
              <a:gd name="connsiteY0" fmla="*/ 965604 h 965604"/>
              <a:gd name="connsiteX1" fmla="*/ 481519 w 9623984"/>
              <a:gd name="connsiteY1" fmla="*/ 376800 h 965604"/>
              <a:gd name="connsiteX2" fmla="*/ 3512005 w 9623984"/>
              <a:gd name="connsiteY2" fmla="*/ 56987 h 965604"/>
              <a:gd name="connsiteX3" fmla="*/ 6760532 w 9623984"/>
              <a:gd name="connsiteY3" fmla="*/ 718724 h 965604"/>
              <a:gd name="connsiteX4" fmla="*/ 9623984 w 9623984"/>
              <a:gd name="connsiteY4" fmla="*/ 381040 h 965604"/>
              <a:gd name="connsiteX0" fmla="*/ 0 w 9142465"/>
              <a:gd name="connsiteY0" fmla="*/ 376800 h 772733"/>
              <a:gd name="connsiteX1" fmla="*/ 3030486 w 9142465"/>
              <a:gd name="connsiteY1" fmla="*/ 56987 h 772733"/>
              <a:gd name="connsiteX2" fmla="*/ 6279013 w 9142465"/>
              <a:gd name="connsiteY2" fmla="*/ 718724 h 772733"/>
              <a:gd name="connsiteX3" fmla="*/ 9142465 w 9142465"/>
              <a:gd name="connsiteY3" fmla="*/ 381040 h 772733"/>
              <a:gd name="connsiteX0" fmla="*/ 0 w 9142465"/>
              <a:gd name="connsiteY0" fmla="*/ 233948 h 606072"/>
              <a:gd name="connsiteX1" fmla="*/ 3030486 w 9142465"/>
              <a:gd name="connsiteY1" fmla="*/ 56987 h 606072"/>
              <a:gd name="connsiteX2" fmla="*/ 6279013 w 9142465"/>
              <a:gd name="connsiteY2" fmla="*/ 575872 h 606072"/>
              <a:gd name="connsiteX3" fmla="*/ 9142465 w 9142465"/>
              <a:gd name="connsiteY3" fmla="*/ 238188 h 606072"/>
              <a:gd name="connsiteX0" fmla="*/ 0 w 9142465"/>
              <a:gd name="connsiteY0" fmla="*/ 210132 h 439964"/>
              <a:gd name="connsiteX1" fmla="*/ 3030486 w 9142465"/>
              <a:gd name="connsiteY1" fmla="*/ 33171 h 439964"/>
              <a:gd name="connsiteX2" fmla="*/ 7064799 w 9142465"/>
              <a:gd name="connsiteY2" fmla="*/ 409156 h 439964"/>
              <a:gd name="connsiteX3" fmla="*/ 9142465 w 9142465"/>
              <a:gd name="connsiteY3" fmla="*/ 214372 h 439964"/>
              <a:gd name="connsiteX0" fmla="*/ 0 w 9142465"/>
              <a:gd name="connsiteY0" fmla="*/ 210132 h 439964"/>
              <a:gd name="connsiteX1" fmla="*/ 3030486 w 9142465"/>
              <a:gd name="connsiteY1" fmla="*/ 33171 h 439964"/>
              <a:gd name="connsiteX2" fmla="*/ 6921891 w 9142465"/>
              <a:gd name="connsiteY2" fmla="*/ 409156 h 439964"/>
              <a:gd name="connsiteX3" fmla="*/ 9142465 w 9142465"/>
              <a:gd name="connsiteY3" fmla="*/ 214372 h 439964"/>
              <a:gd name="connsiteX0" fmla="*/ 1006650 w 10149115"/>
              <a:gd name="connsiteY0" fmla="*/ 236034 h 818989"/>
              <a:gd name="connsiteX1" fmla="*/ 505081 w 10149115"/>
              <a:gd name="connsiteY1" fmla="*/ 789495 h 818989"/>
              <a:gd name="connsiteX2" fmla="*/ 4037136 w 10149115"/>
              <a:gd name="connsiteY2" fmla="*/ 59073 h 818989"/>
              <a:gd name="connsiteX3" fmla="*/ 7928541 w 10149115"/>
              <a:gd name="connsiteY3" fmla="*/ 435058 h 818989"/>
              <a:gd name="connsiteX4" fmla="*/ 10149115 w 10149115"/>
              <a:gd name="connsiteY4" fmla="*/ 240274 h 818989"/>
              <a:gd name="connsiteX0" fmla="*/ 530370 w 10244371"/>
              <a:gd name="connsiteY0" fmla="*/ 1879084 h 1879084"/>
              <a:gd name="connsiteX1" fmla="*/ 600337 w 10244371"/>
              <a:gd name="connsiteY1" fmla="*/ 789495 h 1879084"/>
              <a:gd name="connsiteX2" fmla="*/ 4132392 w 10244371"/>
              <a:gd name="connsiteY2" fmla="*/ 59073 h 1879084"/>
              <a:gd name="connsiteX3" fmla="*/ 8023797 w 10244371"/>
              <a:gd name="connsiteY3" fmla="*/ 435058 h 1879084"/>
              <a:gd name="connsiteX4" fmla="*/ 10244371 w 10244371"/>
              <a:gd name="connsiteY4" fmla="*/ 240274 h 1879084"/>
              <a:gd name="connsiteX0" fmla="*/ 530370 w 10244371"/>
              <a:gd name="connsiteY0" fmla="*/ 1879084 h 1879084"/>
              <a:gd name="connsiteX1" fmla="*/ 600337 w 10244371"/>
              <a:gd name="connsiteY1" fmla="*/ 789495 h 1879084"/>
              <a:gd name="connsiteX2" fmla="*/ 4132392 w 10244371"/>
              <a:gd name="connsiteY2" fmla="*/ 59073 h 1879084"/>
              <a:gd name="connsiteX3" fmla="*/ 8023797 w 10244371"/>
              <a:gd name="connsiteY3" fmla="*/ 435058 h 1879084"/>
              <a:gd name="connsiteX4" fmla="*/ 10244371 w 10244371"/>
              <a:gd name="connsiteY4" fmla="*/ 240274 h 1879084"/>
              <a:gd name="connsiteX0" fmla="*/ 530370 w 10446088"/>
              <a:gd name="connsiteY0" fmla="*/ 1879084 h 1879084"/>
              <a:gd name="connsiteX1" fmla="*/ 600337 w 10446088"/>
              <a:gd name="connsiteY1" fmla="*/ 789495 h 1879084"/>
              <a:gd name="connsiteX2" fmla="*/ 4132392 w 10446088"/>
              <a:gd name="connsiteY2" fmla="*/ 59073 h 1879084"/>
              <a:gd name="connsiteX3" fmla="*/ 8023797 w 10446088"/>
              <a:gd name="connsiteY3" fmla="*/ 435058 h 1879084"/>
              <a:gd name="connsiteX4" fmla="*/ 10075992 w 10446088"/>
              <a:gd name="connsiteY4" fmla="*/ 1302343 h 1879084"/>
              <a:gd name="connsiteX5" fmla="*/ 10244371 w 10446088"/>
              <a:gd name="connsiteY5" fmla="*/ 24027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075992 w 10887281"/>
              <a:gd name="connsiteY4" fmla="*/ 1302343 h 1879084"/>
              <a:gd name="connsiteX5" fmla="*/ 10887281 w 10887281"/>
              <a:gd name="connsiteY5" fmla="*/ 116894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075992 w 10887281"/>
              <a:gd name="connsiteY4" fmla="*/ 1302343 h 1879084"/>
              <a:gd name="connsiteX5" fmla="*/ 10100055 w 10887281"/>
              <a:gd name="connsiteY5" fmla="*/ 288669 h 1879084"/>
              <a:gd name="connsiteX6" fmla="*/ 10887281 w 10887281"/>
              <a:gd name="connsiteY6" fmla="*/ 116894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100055 w 10887281"/>
              <a:gd name="connsiteY4" fmla="*/ 288669 h 1879084"/>
              <a:gd name="connsiteX5" fmla="*/ 10887281 w 10887281"/>
              <a:gd name="connsiteY5" fmla="*/ 116894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100055 w 10887281"/>
              <a:gd name="connsiteY4" fmla="*/ 288669 h 1879084"/>
              <a:gd name="connsiteX5" fmla="*/ 10887281 w 10887281"/>
              <a:gd name="connsiteY5" fmla="*/ 1168944 h 1879084"/>
              <a:gd name="connsiteX0" fmla="*/ 530370 w 10887281"/>
              <a:gd name="connsiteY0" fmla="*/ 1879084 h 1879084"/>
              <a:gd name="connsiteX1" fmla="*/ 600337 w 10887281"/>
              <a:gd name="connsiteY1" fmla="*/ 789495 h 1879084"/>
              <a:gd name="connsiteX2" fmla="*/ 4132392 w 10887281"/>
              <a:gd name="connsiteY2" fmla="*/ 59073 h 1879084"/>
              <a:gd name="connsiteX3" fmla="*/ 8023797 w 10887281"/>
              <a:gd name="connsiteY3" fmla="*/ 435058 h 1879084"/>
              <a:gd name="connsiteX4" fmla="*/ 10100055 w 10887281"/>
              <a:gd name="connsiteY4" fmla="*/ 288669 h 1879084"/>
              <a:gd name="connsiteX5" fmla="*/ 10887281 w 10887281"/>
              <a:gd name="connsiteY5" fmla="*/ 1168944 h 1879084"/>
              <a:gd name="connsiteX0" fmla="*/ 369064 w 10725975"/>
              <a:gd name="connsiteY0" fmla="*/ 1879084 h 1879084"/>
              <a:gd name="connsiteX1" fmla="*/ 1336897 w 10725975"/>
              <a:gd name="connsiteY1" fmla="*/ 1661804 h 1879084"/>
              <a:gd name="connsiteX2" fmla="*/ 439031 w 10725975"/>
              <a:gd name="connsiteY2" fmla="*/ 789495 h 1879084"/>
              <a:gd name="connsiteX3" fmla="*/ 3971086 w 10725975"/>
              <a:gd name="connsiteY3" fmla="*/ 59073 h 1879084"/>
              <a:gd name="connsiteX4" fmla="*/ 7862491 w 10725975"/>
              <a:gd name="connsiteY4" fmla="*/ 435058 h 1879084"/>
              <a:gd name="connsiteX5" fmla="*/ 9938749 w 10725975"/>
              <a:gd name="connsiteY5" fmla="*/ 288669 h 1879084"/>
              <a:gd name="connsiteX6" fmla="*/ 10725975 w 10725975"/>
              <a:gd name="connsiteY6" fmla="*/ 1168944 h 1879084"/>
              <a:gd name="connsiteX0" fmla="*/ 369064 w 10725975"/>
              <a:gd name="connsiteY0" fmla="*/ 1879084 h 2700379"/>
              <a:gd name="connsiteX1" fmla="*/ 7946039 w 10725975"/>
              <a:gd name="connsiteY1" fmla="*/ 2664166 h 2700379"/>
              <a:gd name="connsiteX2" fmla="*/ 1336897 w 10725975"/>
              <a:gd name="connsiteY2" fmla="*/ 1661804 h 2700379"/>
              <a:gd name="connsiteX3" fmla="*/ 439031 w 10725975"/>
              <a:gd name="connsiteY3" fmla="*/ 789495 h 2700379"/>
              <a:gd name="connsiteX4" fmla="*/ 3971086 w 10725975"/>
              <a:gd name="connsiteY4" fmla="*/ 59073 h 2700379"/>
              <a:gd name="connsiteX5" fmla="*/ 7862491 w 10725975"/>
              <a:gd name="connsiteY5" fmla="*/ 435058 h 2700379"/>
              <a:gd name="connsiteX6" fmla="*/ 9938749 w 10725975"/>
              <a:gd name="connsiteY6" fmla="*/ 288669 h 2700379"/>
              <a:gd name="connsiteX7" fmla="*/ 10725975 w 10725975"/>
              <a:gd name="connsiteY7" fmla="*/ 1168944 h 2700379"/>
              <a:gd name="connsiteX0" fmla="*/ 9798848 w 10725975"/>
              <a:gd name="connsiteY0" fmla="*/ 2664878 h 2831345"/>
              <a:gd name="connsiteX1" fmla="*/ 7946039 w 10725975"/>
              <a:gd name="connsiteY1" fmla="*/ 2664166 h 2831345"/>
              <a:gd name="connsiteX2" fmla="*/ 1336897 w 10725975"/>
              <a:gd name="connsiteY2" fmla="*/ 1661804 h 2831345"/>
              <a:gd name="connsiteX3" fmla="*/ 439031 w 10725975"/>
              <a:gd name="connsiteY3" fmla="*/ 789495 h 2831345"/>
              <a:gd name="connsiteX4" fmla="*/ 3971086 w 10725975"/>
              <a:gd name="connsiteY4" fmla="*/ 59073 h 2831345"/>
              <a:gd name="connsiteX5" fmla="*/ 7862491 w 10725975"/>
              <a:gd name="connsiteY5" fmla="*/ 435058 h 2831345"/>
              <a:gd name="connsiteX6" fmla="*/ 9938749 w 10725975"/>
              <a:gd name="connsiteY6" fmla="*/ 288669 h 2831345"/>
              <a:gd name="connsiteX7" fmla="*/ 10725975 w 10725975"/>
              <a:gd name="connsiteY7" fmla="*/ 1168944 h 2831345"/>
              <a:gd name="connsiteX0" fmla="*/ 9798848 w 10073964"/>
              <a:gd name="connsiteY0" fmla="*/ 2664878 h 2831345"/>
              <a:gd name="connsiteX1" fmla="*/ 7946039 w 10073964"/>
              <a:gd name="connsiteY1" fmla="*/ 2664166 h 2831345"/>
              <a:gd name="connsiteX2" fmla="*/ 1336897 w 10073964"/>
              <a:gd name="connsiteY2" fmla="*/ 1661804 h 2831345"/>
              <a:gd name="connsiteX3" fmla="*/ 439031 w 10073964"/>
              <a:gd name="connsiteY3" fmla="*/ 789495 h 2831345"/>
              <a:gd name="connsiteX4" fmla="*/ 3971086 w 10073964"/>
              <a:gd name="connsiteY4" fmla="*/ 59073 h 2831345"/>
              <a:gd name="connsiteX5" fmla="*/ 7862491 w 10073964"/>
              <a:gd name="connsiteY5" fmla="*/ 435058 h 2831345"/>
              <a:gd name="connsiteX6" fmla="*/ 9938749 w 10073964"/>
              <a:gd name="connsiteY6" fmla="*/ 288669 h 2831345"/>
              <a:gd name="connsiteX7" fmla="*/ 9725811 w 10073964"/>
              <a:gd name="connsiteY7" fmla="*/ 2669118 h 2831345"/>
              <a:gd name="connsiteX0" fmla="*/ 9798848 w 10073964"/>
              <a:gd name="connsiteY0" fmla="*/ 2664878 h 2831345"/>
              <a:gd name="connsiteX1" fmla="*/ 7946039 w 10073964"/>
              <a:gd name="connsiteY1" fmla="*/ 2664166 h 2831345"/>
              <a:gd name="connsiteX2" fmla="*/ 1336897 w 10073964"/>
              <a:gd name="connsiteY2" fmla="*/ 1661804 h 2831345"/>
              <a:gd name="connsiteX3" fmla="*/ 439031 w 10073964"/>
              <a:gd name="connsiteY3" fmla="*/ 789495 h 2831345"/>
              <a:gd name="connsiteX4" fmla="*/ 3971086 w 10073964"/>
              <a:gd name="connsiteY4" fmla="*/ 59073 h 2831345"/>
              <a:gd name="connsiteX5" fmla="*/ 7862491 w 10073964"/>
              <a:gd name="connsiteY5" fmla="*/ 435058 h 2831345"/>
              <a:gd name="connsiteX6" fmla="*/ 9938749 w 10073964"/>
              <a:gd name="connsiteY6" fmla="*/ 288669 h 2831345"/>
              <a:gd name="connsiteX7" fmla="*/ 9725811 w 10073964"/>
              <a:gd name="connsiteY7" fmla="*/ 2669118 h 2831345"/>
              <a:gd name="connsiteX8" fmla="*/ 9798848 w 10073964"/>
              <a:gd name="connsiteY8" fmla="*/ 2664878 h 2831345"/>
              <a:gd name="connsiteX0" fmla="*/ 9798848 w 10179786"/>
              <a:gd name="connsiteY0" fmla="*/ 2664878 h 2831345"/>
              <a:gd name="connsiteX1" fmla="*/ 7946039 w 10179786"/>
              <a:gd name="connsiteY1" fmla="*/ 2664166 h 2831345"/>
              <a:gd name="connsiteX2" fmla="*/ 1336897 w 10179786"/>
              <a:gd name="connsiteY2" fmla="*/ 1661804 h 2831345"/>
              <a:gd name="connsiteX3" fmla="*/ 439031 w 10179786"/>
              <a:gd name="connsiteY3" fmla="*/ 789495 h 2831345"/>
              <a:gd name="connsiteX4" fmla="*/ 3971086 w 10179786"/>
              <a:gd name="connsiteY4" fmla="*/ 59073 h 2831345"/>
              <a:gd name="connsiteX5" fmla="*/ 7862491 w 10179786"/>
              <a:gd name="connsiteY5" fmla="*/ 435058 h 2831345"/>
              <a:gd name="connsiteX6" fmla="*/ 9938749 w 10179786"/>
              <a:gd name="connsiteY6" fmla="*/ 288669 h 2831345"/>
              <a:gd name="connsiteX7" fmla="*/ 9725811 w 10179786"/>
              <a:gd name="connsiteY7" fmla="*/ 2669118 h 2831345"/>
              <a:gd name="connsiteX8" fmla="*/ 9798848 w 10179786"/>
              <a:gd name="connsiteY8" fmla="*/ 2664878 h 2831345"/>
              <a:gd name="connsiteX0" fmla="*/ 9725811 w 10073964"/>
              <a:gd name="connsiteY0" fmla="*/ 2669118 h 3065034"/>
              <a:gd name="connsiteX1" fmla="*/ 7946039 w 10073964"/>
              <a:gd name="connsiteY1" fmla="*/ 2664166 h 3065034"/>
              <a:gd name="connsiteX2" fmla="*/ 1336897 w 10073964"/>
              <a:gd name="connsiteY2" fmla="*/ 1661804 h 3065034"/>
              <a:gd name="connsiteX3" fmla="*/ 439031 w 10073964"/>
              <a:gd name="connsiteY3" fmla="*/ 789495 h 3065034"/>
              <a:gd name="connsiteX4" fmla="*/ 3971086 w 10073964"/>
              <a:gd name="connsiteY4" fmla="*/ 59073 h 3065034"/>
              <a:gd name="connsiteX5" fmla="*/ 7862491 w 10073964"/>
              <a:gd name="connsiteY5" fmla="*/ 435058 h 3065034"/>
              <a:gd name="connsiteX6" fmla="*/ 9938749 w 10073964"/>
              <a:gd name="connsiteY6" fmla="*/ 288669 h 3065034"/>
              <a:gd name="connsiteX7" fmla="*/ 9725811 w 10073964"/>
              <a:gd name="connsiteY7" fmla="*/ 2669118 h 3065034"/>
              <a:gd name="connsiteX0" fmla="*/ 10082969 w 10082969"/>
              <a:gd name="connsiteY0" fmla="*/ 3669226 h 4065142"/>
              <a:gd name="connsiteX1" fmla="*/ 7946039 w 10082969"/>
              <a:gd name="connsiteY1" fmla="*/ 2664166 h 4065142"/>
              <a:gd name="connsiteX2" fmla="*/ 1336897 w 10082969"/>
              <a:gd name="connsiteY2" fmla="*/ 1661804 h 4065142"/>
              <a:gd name="connsiteX3" fmla="*/ 439031 w 10082969"/>
              <a:gd name="connsiteY3" fmla="*/ 789495 h 4065142"/>
              <a:gd name="connsiteX4" fmla="*/ 3971086 w 10082969"/>
              <a:gd name="connsiteY4" fmla="*/ 59073 h 4065142"/>
              <a:gd name="connsiteX5" fmla="*/ 7862491 w 10082969"/>
              <a:gd name="connsiteY5" fmla="*/ 435058 h 4065142"/>
              <a:gd name="connsiteX6" fmla="*/ 9938749 w 10082969"/>
              <a:gd name="connsiteY6" fmla="*/ 288669 h 4065142"/>
              <a:gd name="connsiteX7" fmla="*/ 10082969 w 10082969"/>
              <a:gd name="connsiteY7" fmla="*/ 3669226 h 4065142"/>
              <a:gd name="connsiteX0" fmla="*/ 10353395 w 10353395"/>
              <a:gd name="connsiteY0" fmla="*/ 3669226 h 3898082"/>
              <a:gd name="connsiteX1" fmla="*/ 1607323 w 10353395"/>
              <a:gd name="connsiteY1" fmla="*/ 1661804 h 3898082"/>
              <a:gd name="connsiteX2" fmla="*/ 709457 w 10353395"/>
              <a:gd name="connsiteY2" fmla="*/ 789495 h 3898082"/>
              <a:gd name="connsiteX3" fmla="*/ 4241512 w 10353395"/>
              <a:gd name="connsiteY3" fmla="*/ 59073 h 3898082"/>
              <a:gd name="connsiteX4" fmla="*/ 8132917 w 10353395"/>
              <a:gd name="connsiteY4" fmla="*/ 435058 h 3898082"/>
              <a:gd name="connsiteX5" fmla="*/ 10209175 w 10353395"/>
              <a:gd name="connsiteY5" fmla="*/ 288669 h 3898082"/>
              <a:gd name="connsiteX6" fmla="*/ 10353395 w 10353395"/>
              <a:gd name="connsiteY6" fmla="*/ 3669226 h 3898082"/>
              <a:gd name="connsiteX0" fmla="*/ 10782055 w 10782055"/>
              <a:gd name="connsiteY0" fmla="*/ 3669226 h 4141999"/>
              <a:gd name="connsiteX1" fmla="*/ 1607323 w 10782055"/>
              <a:gd name="connsiteY1" fmla="*/ 3662044 h 4141999"/>
              <a:gd name="connsiteX2" fmla="*/ 1138117 w 10782055"/>
              <a:gd name="connsiteY2" fmla="*/ 789495 h 4141999"/>
              <a:gd name="connsiteX3" fmla="*/ 4670172 w 10782055"/>
              <a:gd name="connsiteY3" fmla="*/ 59073 h 4141999"/>
              <a:gd name="connsiteX4" fmla="*/ 8561577 w 10782055"/>
              <a:gd name="connsiteY4" fmla="*/ 435058 h 4141999"/>
              <a:gd name="connsiteX5" fmla="*/ 10637835 w 10782055"/>
              <a:gd name="connsiteY5" fmla="*/ 288669 h 4141999"/>
              <a:gd name="connsiteX6" fmla="*/ 10782055 w 10782055"/>
              <a:gd name="connsiteY6" fmla="*/ 3669226 h 4141999"/>
              <a:gd name="connsiteX0" fmla="*/ 10782055 w 10782055"/>
              <a:gd name="connsiteY0" fmla="*/ 3669226 h 4141999"/>
              <a:gd name="connsiteX1" fmla="*/ 1607323 w 10782055"/>
              <a:gd name="connsiteY1" fmla="*/ 3662044 h 4141999"/>
              <a:gd name="connsiteX2" fmla="*/ 1138117 w 10782055"/>
              <a:gd name="connsiteY2" fmla="*/ 789495 h 4141999"/>
              <a:gd name="connsiteX3" fmla="*/ 4670172 w 10782055"/>
              <a:gd name="connsiteY3" fmla="*/ 59073 h 4141999"/>
              <a:gd name="connsiteX4" fmla="*/ 8561577 w 10782055"/>
              <a:gd name="connsiteY4" fmla="*/ 435058 h 4141999"/>
              <a:gd name="connsiteX5" fmla="*/ 10637835 w 10782055"/>
              <a:gd name="connsiteY5" fmla="*/ 288669 h 4141999"/>
              <a:gd name="connsiteX6" fmla="*/ 10782055 w 10782055"/>
              <a:gd name="connsiteY6" fmla="*/ 3669226 h 4141999"/>
              <a:gd name="connsiteX0" fmla="*/ 10782055 w 10782055"/>
              <a:gd name="connsiteY0" fmla="*/ 3669226 h 4141999"/>
              <a:gd name="connsiteX1" fmla="*/ 1607323 w 10782055"/>
              <a:gd name="connsiteY1" fmla="*/ 3662044 h 4141999"/>
              <a:gd name="connsiteX2" fmla="*/ 1138117 w 10782055"/>
              <a:gd name="connsiteY2" fmla="*/ 789495 h 4141999"/>
              <a:gd name="connsiteX3" fmla="*/ 4670172 w 10782055"/>
              <a:gd name="connsiteY3" fmla="*/ 59073 h 4141999"/>
              <a:gd name="connsiteX4" fmla="*/ 8561577 w 10782055"/>
              <a:gd name="connsiteY4" fmla="*/ 435058 h 4141999"/>
              <a:gd name="connsiteX5" fmla="*/ 10637835 w 10782055"/>
              <a:gd name="connsiteY5" fmla="*/ 288669 h 4141999"/>
              <a:gd name="connsiteX6" fmla="*/ 10782055 w 10782055"/>
              <a:gd name="connsiteY6" fmla="*/ 3669226 h 4141999"/>
              <a:gd name="connsiteX0" fmla="*/ 9643938 w 9643938"/>
              <a:gd name="connsiteY0" fmla="*/ 3669226 h 4141999"/>
              <a:gd name="connsiteX1" fmla="*/ 469206 w 9643938"/>
              <a:gd name="connsiteY1" fmla="*/ 3662044 h 4141999"/>
              <a:gd name="connsiteX2" fmla="*/ 0 w 9643938"/>
              <a:gd name="connsiteY2" fmla="*/ 789495 h 4141999"/>
              <a:gd name="connsiteX3" fmla="*/ 3532055 w 9643938"/>
              <a:gd name="connsiteY3" fmla="*/ 59073 h 4141999"/>
              <a:gd name="connsiteX4" fmla="*/ 7423460 w 9643938"/>
              <a:gd name="connsiteY4" fmla="*/ 435058 h 4141999"/>
              <a:gd name="connsiteX5" fmla="*/ 9499718 w 9643938"/>
              <a:gd name="connsiteY5" fmla="*/ 288669 h 4141999"/>
              <a:gd name="connsiteX6" fmla="*/ 9643938 w 9643938"/>
              <a:gd name="connsiteY6" fmla="*/ 3669226 h 4141999"/>
              <a:gd name="connsiteX0" fmla="*/ 9643938 w 9643938"/>
              <a:gd name="connsiteY0" fmla="*/ 3669226 h 4141999"/>
              <a:gd name="connsiteX1" fmla="*/ 469206 w 9643938"/>
              <a:gd name="connsiteY1" fmla="*/ 3662044 h 4141999"/>
              <a:gd name="connsiteX2" fmla="*/ 0 w 9643938"/>
              <a:gd name="connsiteY2" fmla="*/ 789495 h 4141999"/>
              <a:gd name="connsiteX3" fmla="*/ 3532055 w 9643938"/>
              <a:gd name="connsiteY3" fmla="*/ 59073 h 4141999"/>
              <a:gd name="connsiteX4" fmla="*/ 7423460 w 9643938"/>
              <a:gd name="connsiteY4" fmla="*/ 435058 h 4141999"/>
              <a:gd name="connsiteX5" fmla="*/ 9499718 w 9643938"/>
              <a:gd name="connsiteY5" fmla="*/ 288669 h 4141999"/>
              <a:gd name="connsiteX6" fmla="*/ 9643938 w 9643938"/>
              <a:gd name="connsiteY6" fmla="*/ 3669226 h 4141999"/>
              <a:gd name="connsiteX0" fmla="*/ 9643938 w 9643938"/>
              <a:gd name="connsiteY0" fmla="*/ 3669226 h 3669226"/>
              <a:gd name="connsiteX1" fmla="*/ 469206 w 9643938"/>
              <a:gd name="connsiteY1" fmla="*/ 3662044 h 3669226"/>
              <a:gd name="connsiteX2" fmla="*/ 0 w 9643938"/>
              <a:gd name="connsiteY2" fmla="*/ 789495 h 3669226"/>
              <a:gd name="connsiteX3" fmla="*/ 3532055 w 9643938"/>
              <a:gd name="connsiteY3" fmla="*/ 59073 h 3669226"/>
              <a:gd name="connsiteX4" fmla="*/ 7423460 w 9643938"/>
              <a:gd name="connsiteY4" fmla="*/ 435058 h 3669226"/>
              <a:gd name="connsiteX5" fmla="*/ 9499718 w 9643938"/>
              <a:gd name="connsiteY5" fmla="*/ 288669 h 3669226"/>
              <a:gd name="connsiteX6" fmla="*/ 9643938 w 9643938"/>
              <a:gd name="connsiteY6" fmla="*/ 3669226 h 3669226"/>
              <a:gd name="connsiteX0" fmla="*/ 9174732 w 9174732"/>
              <a:gd name="connsiteY0" fmla="*/ 4051754 h 4051754"/>
              <a:gd name="connsiteX1" fmla="*/ 0 w 9174732"/>
              <a:gd name="connsiteY1" fmla="*/ 4044572 h 4051754"/>
              <a:gd name="connsiteX2" fmla="*/ 30828 w 9174732"/>
              <a:gd name="connsiteY2" fmla="*/ 600495 h 4051754"/>
              <a:gd name="connsiteX3" fmla="*/ 3062849 w 9174732"/>
              <a:gd name="connsiteY3" fmla="*/ 441601 h 4051754"/>
              <a:gd name="connsiteX4" fmla="*/ 6954254 w 9174732"/>
              <a:gd name="connsiteY4" fmla="*/ 817586 h 4051754"/>
              <a:gd name="connsiteX5" fmla="*/ 9030512 w 9174732"/>
              <a:gd name="connsiteY5" fmla="*/ 671197 h 4051754"/>
              <a:gd name="connsiteX6" fmla="*/ 9174732 w 9174732"/>
              <a:gd name="connsiteY6" fmla="*/ 4051754 h 4051754"/>
              <a:gd name="connsiteX0" fmla="*/ 9174732 w 9174732"/>
              <a:gd name="connsiteY0" fmla="*/ 3646335 h 3646335"/>
              <a:gd name="connsiteX1" fmla="*/ 0 w 9174732"/>
              <a:gd name="connsiteY1" fmla="*/ 3639153 h 3646335"/>
              <a:gd name="connsiteX2" fmla="*/ 30828 w 9174732"/>
              <a:gd name="connsiteY2" fmla="*/ 195076 h 3646335"/>
              <a:gd name="connsiteX3" fmla="*/ 3062849 w 9174732"/>
              <a:gd name="connsiteY3" fmla="*/ 36182 h 3646335"/>
              <a:gd name="connsiteX4" fmla="*/ 6954254 w 9174732"/>
              <a:gd name="connsiteY4" fmla="*/ 412167 h 3646335"/>
              <a:gd name="connsiteX5" fmla="*/ 9030512 w 9174732"/>
              <a:gd name="connsiteY5" fmla="*/ 265778 h 3646335"/>
              <a:gd name="connsiteX6" fmla="*/ 9174732 w 9174732"/>
              <a:gd name="connsiteY6" fmla="*/ 3646335 h 3646335"/>
              <a:gd name="connsiteX0" fmla="*/ 9174732 w 9174732"/>
              <a:gd name="connsiteY0" fmla="*/ 3646335 h 3646335"/>
              <a:gd name="connsiteX1" fmla="*/ 0 w 9174732"/>
              <a:gd name="connsiteY1" fmla="*/ 3639153 h 3646335"/>
              <a:gd name="connsiteX2" fmla="*/ 30828 w 9174732"/>
              <a:gd name="connsiteY2" fmla="*/ 195076 h 3646335"/>
              <a:gd name="connsiteX3" fmla="*/ 3062849 w 9174732"/>
              <a:gd name="connsiteY3" fmla="*/ 36182 h 3646335"/>
              <a:gd name="connsiteX4" fmla="*/ 6954254 w 9174732"/>
              <a:gd name="connsiteY4" fmla="*/ 412167 h 3646335"/>
              <a:gd name="connsiteX5" fmla="*/ 9030512 w 9174732"/>
              <a:gd name="connsiteY5" fmla="*/ 265778 h 3646335"/>
              <a:gd name="connsiteX6" fmla="*/ 9174732 w 9174732"/>
              <a:gd name="connsiteY6" fmla="*/ 3646335 h 3646335"/>
              <a:gd name="connsiteX0" fmla="*/ 9174732 w 9174732"/>
              <a:gd name="connsiteY0" fmla="*/ 3646335 h 3646335"/>
              <a:gd name="connsiteX1" fmla="*/ 0 w 9174732"/>
              <a:gd name="connsiteY1" fmla="*/ 3639153 h 3646335"/>
              <a:gd name="connsiteX2" fmla="*/ 30828 w 9174732"/>
              <a:gd name="connsiteY2" fmla="*/ 195076 h 3646335"/>
              <a:gd name="connsiteX3" fmla="*/ 3062849 w 9174732"/>
              <a:gd name="connsiteY3" fmla="*/ 36182 h 3646335"/>
              <a:gd name="connsiteX4" fmla="*/ 6954254 w 9174732"/>
              <a:gd name="connsiteY4" fmla="*/ 412167 h 3646335"/>
              <a:gd name="connsiteX5" fmla="*/ 9030512 w 9174732"/>
              <a:gd name="connsiteY5" fmla="*/ 265778 h 3646335"/>
              <a:gd name="connsiteX6" fmla="*/ 9174732 w 9174732"/>
              <a:gd name="connsiteY6" fmla="*/ 3646335 h 3646335"/>
              <a:gd name="connsiteX0" fmla="*/ 9174732 w 9459108"/>
              <a:gd name="connsiteY0" fmla="*/ 3739769 h 3739769"/>
              <a:gd name="connsiteX1" fmla="*/ 0 w 9459108"/>
              <a:gd name="connsiteY1" fmla="*/ 3732587 h 3739769"/>
              <a:gd name="connsiteX2" fmla="*/ 30828 w 9459108"/>
              <a:gd name="connsiteY2" fmla="*/ 288510 h 3739769"/>
              <a:gd name="connsiteX3" fmla="*/ 3062849 w 9459108"/>
              <a:gd name="connsiteY3" fmla="*/ 129616 h 3739769"/>
              <a:gd name="connsiteX4" fmla="*/ 6954254 w 9459108"/>
              <a:gd name="connsiteY4" fmla="*/ 505601 h 3739769"/>
              <a:gd name="connsiteX5" fmla="*/ 9459108 w 9459108"/>
              <a:gd name="connsiteY5" fmla="*/ 1998 h 3739769"/>
              <a:gd name="connsiteX6" fmla="*/ 9174732 w 9459108"/>
              <a:gd name="connsiteY6" fmla="*/ 3739769 h 3739769"/>
              <a:gd name="connsiteX0" fmla="*/ 9174732 w 9174732"/>
              <a:gd name="connsiteY0" fmla="*/ 3646335 h 3646335"/>
              <a:gd name="connsiteX1" fmla="*/ 0 w 9174732"/>
              <a:gd name="connsiteY1" fmla="*/ 3639153 h 3646335"/>
              <a:gd name="connsiteX2" fmla="*/ 30828 w 9174732"/>
              <a:gd name="connsiteY2" fmla="*/ 195076 h 3646335"/>
              <a:gd name="connsiteX3" fmla="*/ 3062849 w 9174732"/>
              <a:gd name="connsiteY3" fmla="*/ 36182 h 3646335"/>
              <a:gd name="connsiteX4" fmla="*/ 6954254 w 9174732"/>
              <a:gd name="connsiteY4" fmla="*/ 412167 h 3646335"/>
              <a:gd name="connsiteX5" fmla="*/ 9173324 w 9174732"/>
              <a:gd name="connsiteY5" fmla="*/ 265730 h 3646335"/>
              <a:gd name="connsiteX6" fmla="*/ 9174732 w 9174732"/>
              <a:gd name="connsiteY6" fmla="*/ 3646335 h 3646335"/>
              <a:gd name="connsiteX0" fmla="*/ 9174732 w 9174732"/>
              <a:gd name="connsiteY0" fmla="*/ 3646339 h 3646339"/>
              <a:gd name="connsiteX1" fmla="*/ 0 w 9174732"/>
              <a:gd name="connsiteY1" fmla="*/ 3639157 h 3646339"/>
              <a:gd name="connsiteX2" fmla="*/ 30796 w 9174732"/>
              <a:gd name="connsiteY2" fmla="*/ 195056 h 3646339"/>
              <a:gd name="connsiteX3" fmla="*/ 3062849 w 9174732"/>
              <a:gd name="connsiteY3" fmla="*/ 36186 h 3646339"/>
              <a:gd name="connsiteX4" fmla="*/ 6954254 w 9174732"/>
              <a:gd name="connsiteY4" fmla="*/ 412171 h 3646339"/>
              <a:gd name="connsiteX5" fmla="*/ 9173324 w 9174732"/>
              <a:gd name="connsiteY5" fmla="*/ 265734 h 3646339"/>
              <a:gd name="connsiteX6" fmla="*/ 9174732 w 9174732"/>
              <a:gd name="connsiteY6" fmla="*/ 3646339 h 3646339"/>
              <a:gd name="connsiteX0" fmla="*/ 9174732 w 9174732"/>
              <a:gd name="connsiteY0" fmla="*/ 3646339 h 3646339"/>
              <a:gd name="connsiteX1" fmla="*/ 0 w 9174732"/>
              <a:gd name="connsiteY1" fmla="*/ 3639157 h 3646339"/>
              <a:gd name="connsiteX2" fmla="*/ 30796 w 9174732"/>
              <a:gd name="connsiteY2" fmla="*/ 195056 h 3646339"/>
              <a:gd name="connsiteX3" fmla="*/ 3062849 w 9174732"/>
              <a:gd name="connsiteY3" fmla="*/ 36186 h 3646339"/>
              <a:gd name="connsiteX4" fmla="*/ 6954254 w 9174732"/>
              <a:gd name="connsiteY4" fmla="*/ 412171 h 3646339"/>
              <a:gd name="connsiteX5" fmla="*/ 9173324 w 9174732"/>
              <a:gd name="connsiteY5" fmla="*/ 265734 h 3646339"/>
              <a:gd name="connsiteX6" fmla="*/ 9174732 w 9174732"/>
              <a:gd name="connsiteY6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3062849 w 9316637"/>
              <a:gd name="connsiteY3" fmla="*/ 36186 h 3646339"/>
              <a:gd name="connsiteX4" fmla="*/ 6954254 w 9316637"/>
              <a:gd name="connsiteY4" fmla="*/ 412171 h 3646339"/>
              <a:gd name="connsiteX5" fmla="*/ 9316168 w 9316637"/>
              <a:gd name="connsiteY5" fmla="*/ 265734 h 3646339"/>
              <a:gd name="connsiteX6" fmla="*/ 9174732 w 9316637"/>
              <a:gd name="connsiteY6" fmla="*/ 3646339 h 3646339"/>
              <a:gd name="connsiteX0" fmla="*/ 9994375 w 10136280"/>
              <a:gd name="connsiteY0" fmla="*/ 4132688 h 4132688"/>
              <a:gd name="connsiteX1" fmla="*/ 819643 w 10136280"/>
              <a:gd name="connsiteY1" fmla="*/ 4125506 h 4132688"/>
              <a:gd name="connsiteX2" fmla="*/ 850439 w 10136280"/>
              <a:gd name="connsiteY2" fmla="*/ 681405 h 4132688"/>
              <a:gd name="connsiteX3" fmla="*/ 505342 w 10136280"/>
              <a:gd name="connsiteY3" fmla="*/ 26478 h 4132688"/>
              <a:gd name="connsiteX4" fmla="*/ 3882492 w 10136280"/>
              <a:gd name="connsiteY4" fmla="*/ 522535 h 4132688"/>
              <a:gd name="connsiteX5" fmla="*/ 7773897 w 10136280"/>
              <a:gd name="connsiteY5" fmla="*/ 898520 h 4132688"/>
              <a:gd name="connsiteX6" fmla="*/ 10135811 w 10136280"/>
              <a:gd name="connsiteY6" fmla="*/ 752083 h 4132688"/>
              <a:gd name="connsiteX7" fmla="*/ 9994375 w 10136280"/>
              <a:gd name="connsiteY7" fmla="*/ 4132688 h 4132688"/>
              <a:gd name="connsiteX0" fmla="*/ 9174732 w 9316637"/>
              <a:gd name="connsiteY0" fmla="*/ 4051778 h 4051778"/>
              <a:gd name="connsiteX1" fmla="*/ 0 w 9316637"/>
              <a:gd name="connsiteY1" fmla="*/ 4044596 h 4051778"/>
              <a:gd name="connsiteX2" fmla="*/ 30796 w 9316637"/>
              <a:gd name="connsiteY2" fmla="*/ 600495 h 4051778"/>
              <a:gd name="connsiteX3" fmla="*/ 3062849 w 9316637"/>
              <a:gd name="connsiteY3" fmla="*/ 441625 h 4051778"/>
              <a:gd name="connsiteX4" fmla="*/ 6954254 w 9316637"/>
              <a:gd name="connsiteY4" fmla="*/ 817610 h 4051778"/>
              <a:gd name="connsiteX5" fmla="*/ 9316168 w 9316637"/>
              <a:gd name="connsiteY5" fmla="*/ 671173 h 4051778"/>
              <a:gd name="connsiteX6" fmla="*/ 9174732 w 9316637"/>
              <a:gd name="connsiteY6" fmla="*/ 4051778 h 4051778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3062849 w 9316637"/>
              <a:gd name="connsiteY3" fmla="*/ 36186 h 3646339"/>
              <a:gd name="connsiteX4" fmla="*/ 6954254 w 9316637"/>
              <a:gd name="connsiteY4" fmla="*/ 412171 h 3646339"/>
              <a:gd name="connsiteX5" fmla="*/ 9316168 w 9316637"/>
              <a:gd name="connsiteY5" fmla="*/ 265734 h 3646339"/>
              <a:gd name="connsiteX6" fmla="*/ 9174732 w 9316637"/>
              <a:gd name="connsiteY6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6954254 w 9316637"/>
              <a:gd name="connsiteY4" fmla="*/ 412171 h 3646339"/>
              <a:gd name="connsiteX5" fmla="*/ 9316168 w 9316637"/>
              <a:gd name="connsiteY5" fmla="*/ 265734 h 3646339"/>
              <a:gd name="connsiteX6" fmla="*/ 9174732 w 9316637"/>
              <a:gd name="connsiteY6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3662132 w 9316637"/>
              <a:gd name="connsiteY4" fmla="*/ 1754707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3662132 w 9316637"/>
              <a:gd name="connsiteY4" fmla="*/ 1754707 h 3646339"/>
              <a:gd name="connsiteX5" fmla="*/ 4521650 w 9316637"/>
              <a:gd name="connsiteY5" fmla="*/ 318416 h 3646339"/>
              <a:gd name="connsiteX6" fmla="*/ 6954254 w 9316637"/>
              <a:gd name="connsiteY6" fmla="*/ 412171 h 3646339"/>
              <a:gd name="connsiteX7" fmla="*/ 9316168 w 9316637"/>
              <a:gd name="connsiteY7" fmla="*/ 265734 h 3646339"/>
              <a:gd name="connsiteX8" fmla="*/ 9174732 w 9316637"/>
              <a:gd name="connsiteY8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3662132 w 9316637"/>
              <a:gd name="connsiteY4" fmla="*/ 1754707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4578794 w 9316637"/>
              <a:gd name="connsiteY4" fmla="*/ 219166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4578794 w 9316637"/>
              <a:gd name="connsiteY4" fmla="*/ 219166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4578794 w 9316637"/>
              <a:gd name="connsiteY4" fmla="*/ 219166 h 3646339"/>
              <a:gd name="connsiteX5" fmla="*/ 6954254 w 9316637"/>
              <a:gd name="connsiteY5" fmla="*/ 412171 h 3646339"/>
              <a:gd name="connsiteX6" fmla="*/ 9316168 w 9316637"/>
              <a:gd name="connsiteY6" fmla="*/ 265734 h 3646339"/>
              <a:gd name="connsiteX7" fmla="*/ 9174732 w 9316637"/>
              <a:gd name="connsiteY7" fmla="*/ 3646339 h 3646339"/>
              <a:gd name="connsiteX0" fmla="*/ 9174732 w 9316637"/>
              <a:gd name="connsiteY0" fmla="*/ 3646339 h 3646339"/>
              <a:gd name="connsiteX1" fmla="*/ 0 w 9316637"/>
              <a:gd name="connsiteY1" fmla="*/ 3639157 h 3646339"/>
              <a:gd name="connsiteX2" fmla="*/ 30796 w 9316637"/>
              <a:gd name="connsiteY2" fmla="*/ 195056 h 3646339"/>
              <a:gd name="connsiteX3" fmla="*/ 2848503 w 9316637"/>
              <a:gd name="connsiteY3" fmla="*/ 36186 h 3646339"/>
              <a:gd name="connsiteX4" fmla="*/ 4578794 w 9316637"/>
              <a:gd name="connsiteY4" fmla="*/ 219166 h 3646339"/>
              <a:gd name="connsiteX5" fmla="*/ 6954254 w 9316637"/>
              <a:gd name="connsiteY5" fmla="*/ 412171 h 3646339"/>
              <a:gd name="connsiteX6" fmla="*/ 9316168 w 9316637"/>
              <a:gd name="connsiteY6" fmla="*/ 122834 h 3646339"/>
              <a:gd name="connsiteX7" fmla="*/ 9174732 w 9316637"/>
              <a:gd name="connsiteY7" fmla="*/ 3646339 h 3646339"/>
              <a:gd name="connsiteX0" fmla="*/ 9596566 w 9738471"/>
              <a:gd name="connsiteY0" fmla="*/ 3646339 h 3838416"/>
              <a:gd name="connsiteX1" fmla="*/ 421834 w 9738471"/>
              <a:gd name="connsiteY1" fmla="*/ 3639157 h 3838416"/>
              <a:gd name="connsiteX2" fmla="*/ 0 w 9738471"/>
              <a:gd name="connsiteY2" fmla="*/ 3838416 h 3838416"/>
              <a:gd name="connsiteX3" fmla="*/ 452630 w 9738471"/>
              <a:gd name="connsiteY3" fmla="*/ 195056 h 3838416"/>
              <a:gd name="connsiteX4" fmla="*/ 3270337 w 9738471"/>
              <a:gd name="connsiteY4" fmla="*/ 36186 h 3838416"/>
              <a:gd name="connsiteX5" fmla="*/ 5000628 w 9738471"/>
              <a:gd name="connsiteY5" fmla="*/ 219166 h 3838416"/>
              <a:gd name="connsiteX6" fmla="*/ 7376088 w 9738471"/>
              <a:gd name="connsiteY6" fmla="*/ 412171 h 3838416"/>
              <a:gd name="connsiteX7" fmla="*/ 9738002 w 9738471"/>
              <a:gd name="connsiteY7" fmla="*/ 122834 h 3838416"/>
              <a:gd name="connsiteX8" fmla="*/ 9596566 w 9738471"/>
              <a:gd name="connsiteY8" fmla="*/ 3646339 h 3838416"/>
              <a:gd name="connsiteX0" fmla="*/ 9596566 w 9738471"/>
              <a:gd name="connsiteY0" fmla="*/ 3646339 h 3853447"/>
              <a:gd name="connsiteX1" fmla="*/ 421834 w 9738471"/>
              <a:gd name="connsiteY1" fmla="*/ 3853447 h 3853447"/>
              <a:gd name="connsiteX2" fmla="*/ 0 w 9738471"/>
              <a:gd name="connsiteY2" fmla="*/ 3838416 h 3853447"/>
              <a:gd name="connsiteX3" fmla="*/ 452630 w 9738471"/>
              <a:gd name="connsiteY3" fmla="*/ 195056 h 3853447"/>
              <a:gd name="connsiteX4" fmla="*/ 3270337 w 9738471"/>
              <a:gd name="connsiteY4" fmla="*/ 36186 h 3853447"/>
              <a:gd name="connsiteX5" fmla="*/ 5000628 w 9738471"/>
              <a:gd name="connsiteY5" fmla="*/ 219166 h 3853447"/>
              <a:gd name="connsiteX6" fmla="*/ 7376088 w 9738471"/>
              <a:gd name="connsiteY6" fmla="*/ 412171 h 3853447"/>
              <a:gd name="connsiteX7" fmla="*/ 9738002 w 9738471"/>
              <a:gd name="connsiteY7" fmla="*/ 122834 h 3853447"/>
              <a:gd name="connsiteX8" fmla="*/ 9596566 w 9738471"/>
              <a:gd name="connsiteY8" fmla="*/ 3646339 h 3853447"/>
              <a:gd name="connsiteX0" fmla="*/ 9810848 w 9810848"/>
              <a:gd name="connsiteY0" fmla="*/ 3646339 h 3853447"/>
              <a:gd name="connsiteX1" fmla="*/ 421834 w 9810848"/>
              <a:gd name="connsiteY1" fmla="*/ 3853447 h 3853447"/>
              <a:gd name="connsiteX2" fmla="*/ 0 w 9810848"/>
              <a:gd name="connsiteY2" fmla="*/ 3838416 h 3853447"/>
              <a:gd name="connsiteX3" fmla="*/ 452630 w 9810848"/>
              <a:gd name="connsiteY3" fmla="*/ 195056 h 3853447"/>
              <a:gd name="connsiteX4" fmla="*/ 3270337 w 9810848"/>
              <a:gd name="connsiteY4" fmla="*/ 36186 h 3853447"/>
              <a:gd name="connsiteX5" fmla="*/ 5000628 w 9810848"/>
              <a:gd name="connsiteY5" fmla="*/ 219166 h 3853447"/>
              <a:gd name="connsiteX6" fmla="*/ 7376088 w 9810848"/>
              <a:gd name="connsiteY6" fmla="*/ 412171 h 3853447"/>
              <a:gd name="connsiteX7" fmla="*/ 9738002 w 9810848"/>
              <a:gd name="connsiteY7" fmla="*/ 122834 h 3853447"/>
              <a:gd name="connsiteX8" fmla="*/ 9810848 w 9810848"/>
              <a:gd name="connsiteY8" fmla="*/ 3646339 h 3853447"/>
              <a:gd name="connsiteX0" fmla="*/ 9810848 w 9810848"/>
              <a:gd name="connsiteY0" fmla="*/ 3860629 h 3860629"/>
              <a:gd name="connsiteX1" fmla="*/ 421834 w 9810848"/>
              <a:gd name="connsiteY1" fmla="*/ 3853447 h 3860629"/>
              <a:gd name="connsiteX2" fmla="*/ 0 w 9810848"/>
              <a:gd name="connsiteY2" fmla="*/ 3838416 h 3860629"/>
              <a:gd name="connsiteX3" fmla="*/ 452630 w 9810848"/>
              <a:gd name="connsiteY3" fmla="*/ 195056 h 3860629"/>
              <a:gd name="connsiteX4" fmla="*/ 3270337 w 9810848"/>
              <a:gd name="connsiteY4" fmla="*/ 36186 h 3860629"/>
              <a:gd name="connsiteX5" fmla="*/ 5000628 w 9810848"/>
              <a:gd name="connsiteY5" fmla="*/ 219166 h 3860629"/>
              <a:gd name="connsiteX6" fmla="*/ 7376088 w 9810848"/>
              <a:gd name="connsiteY6" fmla="*/ 412171 h 3860629"/>
              <a:gd name="connsiteX7" fmla="*/ 9738002 w 9810848"/>
              <a:gd name="connsiteY7" fmla="*/ 122834 h 3860629"/>
              <a:gd name="connsiteX8" fmla="*/ 9810848 w 9810848"/>
              <a:gd name="connsiteY8" fmla="*/ 3860629 h 3860629"/>
              <a:gd name="connsiteX0" fmla="*/ 9389014 w 9389014"/>
              <a:gd name="connsiteY0" fmla="*/ 3860629 h 3860629"/>
              <a:gd name="connsiteX1" fmla="*/ 0 w 9389014"/>
              <a:gd name="connsiteY1" fmla="*/ 3853447 h 3860629"/>
              <a:gd name="connsiteX2" fmla="*/ 30796 w 9389014"/>
              <a:gd name="connsiteY2" fmla="*/ 195056 h 3860629"/>
              <a:gd name="connsiteX3" fmla="*/ 2848503 w 9389014"/>
              <a:gd name="connsiteY3" fmla="*/ 36186 h 3860629"/>
              <a:gd name="connsiteX4" fmla="*/ 4578794 w 9389014"/>
              <a:gd name="connsiteY4" fmla="*/ 219166 h 3860629"/>
              <a:gd name="connsiteX5" fmla="*/ 6954254 w 9389014"/>
              <a:gd name="connsiteY5" fmla="*/ 412171 h 3860629"/>
              <a:gd name="connsiteX6" fmla="*/ 9316168 w 9389014"/>
              <a:gd name="connsiteY6" fmla="*/ 122834 h 3860629"/>
              <a:gd name="connsiteX7" fmla="*/ 9389014 w 9389014"/>
              <a:gd name="connsiteY7" fmla="*/ 3860629 h 3860629"/>
              <a:gd name="connsiteX0" fmla="*/ 9586818 w 9586818"/>
              <a:gd name="connsiteY0" fmla="*/ 3860629 h 3860629"/>
              <a:gd name="connsiteX1" fmla="*/ 197804 w 9586818"/>
              <a:gd name="connsiteY1" fmla="*/ 3853447 h 3860629"/>
              <a:gd name="connsiteX2" fmla="*/ 0 w 9586818"/>
              <a:gd name="connsiteY2" fmla="*/ 267245 h 3860629"/>
              <a:gd name="connsiteX3" fmla="*/ 3046307 w 9586818"/>
              <a:gd name="connsiteY3" fmla="*/ 36186 h 3860629"/>
              <a:gd name="connsiteX4" fmla="*/ 4776598 w 9586818"/>
              <a:gd name="connsiteY4" fmla="*/ 219166 h 3860629"/>
              <a:gd name="connsiteX5" fmla="*/ 7152058 w 9586818"/>
              <a:gd name="connsiteY5" fmla="*/ 412171 h 3860629"/>
              <a:gd name="connsiteX6" fmla="*/ 9513972 w 9586818"/>
              <a:gd name="connsiteY6" fmla="*/ 122834 h 3860629"/>
              <a:gd name="connsiteX7" fmla="*/ 9586818 w 9586818"/>
              <a:gd name="connsiteY7" fmla="*/ 3860629 h 3860629"/>
              <a:gd name="connsiteX0" fmla="*/ 9586818 w 9586818"/>
              <a:gd name="connsiteY0" fmla="*/ 3860629 h 3860629"/>
              <a:gd name="connsiteX1" fmla="*/ 197804 w 9586818"/>
              <a:gd name="connsiteY1" fmla="*/ 3853447 h 3860629"/>
              <a:gd name="connsiteX2" fmla="*/ 0 w 9586818"/>
              <a:gd name="connsiteY2" fmla="*/ 267245 h 3860629"/>
              <a:gd name="connsiteX3" fmla="*/ 2617647 w 9586818"/>
              <a:gd name="connsiteY3" fmla="*/ 36186 h 3860629"/>
              <a:gd name="connsiteX4" fmla="*/ 4776598 w 9586818"/>
              <a:gd name="connsiteY4" fmla="*/ 219166 h 3860629"/>
              <a:gd name="connsiteX5" fmla="*/ 7152058 w 9586818"/>
              <a:gd name="connsiteY5" fmla="*/ 412171 h 3860629"/>
              <a:gd name="connsiteX6" fmla="*/ 9513972 w 9586818"/>
              <a:gd name="connsiteY6" fmla="*/ 122834 h 3860629"/>
              <a:gd name="connsiteX7" fmla="*/ 9586818 w 9586818"/>
              <a:gd name="connsiteY7" fmla="*/ 3860629 h 3860629"/>
              <a:gd name="connsiteX0" fmla="*/ 9586818 w 9586818"/>
              <a:gd name="connsiteY0" fmla="*/ 3860629 h 3860629"/>
              <a:gd name="connsiteX1" fmla="*/ 197804 w 9586818"/>
              <a:gd name="connsiteY1" fmla="*/ 3853447 h 3860629"/>
              <a:gd name="connsiteX2" fmla="*/ 0 w 9586818"/>
              <a:gd name="connsiteY2" fmla="*/ 267245 h 3860629"/>
              <a:gd name="connsiteX3" fmla="*/ 2617647 w 9586818"/>
              <a:gd name="connsiteY3" fmla="*/ 36186 h 3860629"/>
              <a:gd name="connsiteX4" fmla="*/ 4776598 w 9586818"/>
              <a:gd name="connsiteY4" fmla="*/ 219166 h 3860629"/>
              <a:gd name="connsiteX5" fmla="*/ 7152058 w 9586818"/>
              <a:gd name="connsiteY5" fmla="*/ 412171 h 3860629"/>
              <a:gd name="connsiteX6" fmla="*/ 9513972 w 9586818"/>
              <a:gd name="connsiteY6" fmla="*/ 122834 h 3860629"/>
              <a:gd name="connsiteX7" fmla="*/ 9586818 w 9586818"/>
              <a:gd name="connsiteY7" fmla="*/ 3860629 h 3860629"/>
              <a:gd name="connsiteX0" fmla="*/ 9586818 w 9612916"/>
              <a:gd name="connsiteY0" fmla="*/ 3860629 h 3860629"/>
              <a:gd name="connsiteX1" fmla="*/ 197804 w 9612916"/>
              <a:gd name="connsiteY1" fmla="*/ 3853447 h 3860629"/>
              <a:gd name="connsiteX2" fmla="*/ 0 w 9612916"/>
              <a:gd name="connsiteY2" fmla="*/ 267245 h 3860629"/>
              <a:gd name="connsiteX3" fmla="*/ 2617647 w 9612916"/>
              <a:gd name="connsiteY3" fmla="*/ 36186 h 3860629"/>
              <a:gd name="connsiteX4" fmla="*/ 4776598 w 9612916"/>
              <a:gd name="connsiteY4" fmla="*/ 219166 h 3860629"/>
              <a:gd name="connsiteX5" fmla="*/ 7152058 w 9612916"/>
              <a:gd name="connsiteY5" fmla="*/ 412171 h 3860629"/>
              <a:gd name="connsiteX6" fmla="*/ 9612447 w 9612916"/>
              <a:gd name="connsiteY6" fmla="*/ 195023 h 3860629"/>
              <a:gd name="connsiteX7" fmla="*/ 9586818 w 9612916"/>
              <a:gd name="connsiteY7" fmla="*/ 3860629 h 3860629"/>
              <a:gd name="connsiteX0" fmla="*/ 9811033 w 9837131"/>
              <a:gd name="connsiteY0" fmla="*/ 4195022 h 4195022"/>
              <a:gd name="connsiteX1" fmla="*/ 422019 w 9837131"/>
              <a:gd name="connsiteY1" fmla="*/ 4187840 h 4195022"/>
              <a:gd name="connsiteX2" fmla="*/ 224215 w 9837131"/>
              <a:gd name="connsiteY2" fmla="*/ 601638 h 4195022"/>
              <a:gd name="connsiteX3" fmla="*/ 436275 w 9837131"/>
              <a:gd name="connsiteY3" fmla="*/ 578014 h 4195022"/>
              <a:gd name="connsiteX4" fmla="*/ 2841862 w 9837131"/>
              <a:gd name="connsiteY4" fmla="*/ 370579 h 4195022"/>
              <a:gd name="connsiteX5" fmla="*/ 5000813 w 9837131"/>
              <a:gd name="connsiteY5" fmla="*/ 553559 h 4195022"/>
              <a:gd name="connsiteX6" fmla="*/ 7376273 w 9837131"/>
              <a:gd name="connsiteY6" fmla="*/ 746564 h 4195022"/>
              <a:gd name="connsiteX7" fmla="*/ 9836662 w 9837131"/>
              <a:gd name="connsiteY7" fmla="*/ 529416 h 4195022"/>
              <a:gd name="connsiteX8" fmla="*/ 9811033 w 9837131"/>
              <a:gd name="connsiteY8" fmla="*/ 4195022 h 4195022"/>
              <a:gd name="connsiteX0" fmla="*/ 9389014 w 9415112"/>
              <a:gd name="connsiteY0" fmla="*/ 3826436 h 3826436"/>
              <a:gd name="connsiteX1" fmla="*/ 0 w 9415112"/>
              <a:gd name="connsiteY1" fmla="*/ 3819254 h 3826436"/>
              <a:gd name="connsiteX2" fmla="*/ 14256 w 9415112"/>
              <a:gd name="connsiteY2" fmla="*/ 209428 h 3826436"/>
              <a:gd name="connsiteX3" fmla="*/ 2419843 w 9415112"/>
              <a:gd name="connsiteY3" fmla="*/ 1993 h 3826436"/>
              <a:gd name="connsiteX4" fmla="*/ 4578794 w 9415112"/>
              <a:gd name="connsiteY4" fmla="*/ 184973 h 3826436"/>
              <a:gd name="connsiteX5" fmla="*/ 6954254 w 9415112"/>
              <a:gd name="connsiteY5" fmla="*/ 377978 h 3826436"/>
              <a:gd name="connsiteX6" fmla="*/ 9414643 w 9415112"/>
              <a:gd name="connsiteY6" fmla="*/ 160830 h 3826436"/>
              <a:gd name="connsiteX7" fmla="*/ 9389014 w 9415112"/>
              <a:gd name="connsiteY7" fmla="*/ 3826436 h 3826436"/>
              <a:gd name="connsiteX0" fmla="*/ 9389014 w 9389014"/>
              <a:gd name="connsiteY0" fmla="*/ 3826436 h 3826436"/>
              <a:gd name="connsiteX1" fmla="*/ 0 w 9389014"/>
              <a:gd name="connsiteY1" fmla="*/ 3819254 h 3826436"/>
              <a:gd name="connsiteX2" fmla="*/ 14256 w 9389014"/>
              <a:gd name="connsiteY2" fmla="*/ 209428 h 3826436"/>
              <a:gd name="connsiteX3" fmla="*/ 2419843 w 9389014"/>
              <a:gd name="connsiteY3" fmla="*/ 1993 h 3826436"/>
              <a:gd name="connsiteX4" fmla="*/ 4578794 w 9389014"/>
              <a:gd name="connsiteY4" fmla="*/ 184973 h 3826436"/>
              <a:gd name="connsiteX5" fmla="*/ 6954254 w 9389014"/>
              <a:gd name="connsiteY5" fmla="*/ 377978 h 3826436"/>
              <a:gd name="connsiteX6" fmla="*/ 9128859 w 9389014"/>
              <a:gd name="connsiteY6" fmla="*/ 160830 h 3826436"/>
              <a:gd name="connsiteX7" fmla="*/ 9389014 w 9389014"/>
              <a:gd name="connsiteY7" fmla="*/ 3826436 h 3826436"/>
              <a:gd name="connsiteX0" fmla="*/ 9389014 w 9389014"/>
              <a:gd name="connsiteY0" fmla="*/ 3826436 h 3826436"/>
              <a:gd name="connsiteX1" fmla="*/ 0 w 9389014"/>
              <a:gd name="connsiteY1" fmla="*/ 3819254 h 3826436"/>
              <a:gd name="connsiteX2" fmla="*/ 14256 w 9389014"/>
              <a:gd name="connsiteY2" fmla="*/ 209428 h 3826436"/>
              <a:gd name="connsiteX3" fmla="*/ 2419843 w 9389014"/>
              <a:gd name="connsiteY3" fmla="*/ 1993 h 3826436"/>
              <a:gd name="connsiteX4" fmla="*/ 4578794 w 9389014"/>
              <a:gd name="connsiteY4" fmla="*/ 184973 h 3826436"/>
              <a:gd name="connsiteX5" fmla="*/ 6954254 w 9389014"/>
              <a:gd name="connsiteY5" fmla="*/ 377978 h 3826436"/>
              <a:gd name="connsiteX6" fmla="*/ 9128859 w 9389014"/>
              <a:gd name="connsiteY6" fmla="*/ 160830 h 3826436"/>
              <a:gd name="connsiteX7" fmla="*/ 9389014 w 9389014"/>
              <a:gd name="connsiteY7" fmla="*/ 3826436 h 3826436"/>
              <a:gd name="connsiteX0" fmla="*/ 9389014 w 9389014"/>
              <a:gd name="connsiteY0" fmla="*/ 3826436 h 3826436"/>
              <a:gd name="connsiteX1" fmla="*/ 0 w 9389014"/>
              <a:gd name="connsiteY1" fmla="*/ 3819254 h 3826436"/>
              <a:gd name="connsiteX2" fmla="*/ 14256 w 9389014"/>
              <a:gd name="connsiteY2" fmla="*/ 209428 h 3826436"/>
              <a:gd name="connsiteX3" fmla="*/ 2419843 w 9389014"/>
              <a:gd name="connsiteY3" fmla="*/ 1993 h 3826436"/>
              <a:gd name="connsiteX4" fmla="*/ 4578794 w 9389014"/>
              <a:gd name="connsiteY4" fmla="*/ 184973 h 3826436"/>
              <a:gd name="connsiteX5" fmla="*/ 6954254 w 9389014"/>
              <a:gd name="connsiteY5" fmla="*/ 377978 h 3826436"/>
              <a:gd name="connsiteX6" fmla="*/ 9118414 w 9389014"/>
              <a:gd name="connsiteY6" fmla="*/ 143868 h 3826436"/>
              <a:gd name="connsiteX7" fmla="*/ 9389014 w 9389014"/>
              <a:gd name="connsiteY7" fmla="*/ 3826436 h 3826436"/>
              <a:gd name="connsiteX0" fmla="*/ 9389014 w 9389014"/>
              <a:gd name="connsiteY0" fmla="*/ 3826436 h 3826436"/>
              <a:gd name="connsiteX1" fmla="*/ 0 w 9389014"/>
              <a:gd name="connsiteY1" fmla="*/ 3819254 h 3826436"/>
              <a:gd name="connsiteX2" fmla="*/ 14256 w 9389014"/>
              <a:gd name="connsiteY2" fmla="*/ 209428 h 3826436"/>
              <a:gd name="connsiteX3" fmla="*/ 2419843 w 9389014"/>
              <a:gd name="connsiteY3" fmla="*/ 1993 h 3826436"/>
              <a:gd name="connsiteX4" fmla="*/ 4578794 w 9389014"/>
              <a:gd name="connsiteY4" fmla="*/ 184973 h 3826436"/>
              <a:gd name="connsiteX5" fmla="*/ 6954254 w 9389014"/>
              <a:gd name="connsiteY5" fmla="*/ 377978 h 3826436"/>
              <a:gd name="connsiteX6" fmla="*/ 9154508 w 9389014"/>
              <a:gd name="connsiteY6" fmla="*/ 228089 h 3826436"/>
              <a:gd name="connsiteX7" fmla="*/ 9389014 w 9389014"/>
              <a:gd name="connsiteY7" fmla="*/ 3826436 h 3826436"/>
              <a:gd name="connsiteX0" fmla="*/ 8603164 w 9154977"/>
              <a:gd name="connsiteY0" fmla="*/ 2040462 h 3819254"/>
              <a:gd name="connsiteX1" fmla="*/ 0 w 9154977"/>
              <a:gd name="connsiteY1" fmla="*/ 3819254 h 3819254"/>
              <a:gd name="connsiteX2" fmla="*/ 14256 w 9154977"/>
              <a:gd name="connsiteY2" fmla="*/ 209428 h 3819254"/>
              <a:gd name="connsiteX3" fmla="*/ 2419843 w 9154977"/>
              <a:gd name="connsiteY3" fmla="*/ 1993 h 3819254"/>
              <a:gd name="connsiteX4" fmla="*/ 4578794 w 9154977"/>
              <a:gd name="connsiteY4" fmla="*/ 184973 h 3819254"/>
              <a:gd name="connsiteX5" fmla="*/ 6954254 w 9154977"/>
              <a:gd name="connsiteY5" fmla="*/ 377978 h 3819254"/>
              <a:gd name="connsiteX6" fmla="*/ 9154508 w 9154977"/>
              <a:gd name="connsiteY6" fmla="*/ 228089 h 3819254"/>
              <a:gd name="connsiteX7" fmla="*/ 8603164 w 9154977"/>
              <a:gd name="connsiteY7" fmla="*/ 2040462 h 3819254"/>
              <a:gd name="connsiteX0" fmla="*/ 8588908 w 9140721"/>
              <a:gd name="connsiteY0" fmla="*/ 2040462 h 2176156"/>
              <a:gd name="connsiteX1" fmla="*/ 271464 w 9140721"/>
              <a:gd name="connsiteY1" fmla="*/ 2176156 h 2176156"/>
              <a:gd name="connsiteX2" fmla="*/ 0 w 9140721"/>
              <a:gd name="connsiteY2" fmla="*/ 209428 h 2176156"/>
              <a:gd name="connsiteX3" fmla="*/ 2405587 w 9140721"/>
              <a:gd name="connsiteY3" fmla="*/ 1993 h 2176156"/>
              <a:gd name="connsiteX4" fmla="*/ 4564538 w 9140721"/>
              <a:gd name="connsiteY4" fmla="*/ 184973 h 2176156"/>
              <a:gd name="connsiteX5" fmla="*/ 6939998 w 9140721"/>
              <a:gd name="connsiteY5" fmla="*/ 377978 h 2176156"/>
              <a:gd name="connsiteX6" fmla="*/ 9140252 w 9140721"/>
              <a:gd name="connsiteY6" fmla="*/ 228089 h 2176156"/>
              <a:gd name="connsiteX7" fmla="*/ 8588908 w 9140721"/>
              <a:gd name="connsiteY7" fmla="*/ 2040462 h 2176156"/>
              <a:gd name="connsiteX0" fmla="*/ 8588908 w 9140252"/>
              <a:gd name="connsiteY0" fmla="*/ 2040462 h 2176156"/>
              <a:gd name="connsiteX1" fmla="*/ 271464 w 9140252"/>
              <a:gd name="connsiteY1" fmla="*/ 2176156 h 2176156"/>
              <a:gd name="connsiteX2" fmla="*/ 0 w 9140252"/>
              <a:gd name="connsiteY2" fmla="*/ 209428 h 2176156"/>
              <a:gd name="connsiteX3" fmla="*/ 2405587 w 9140252"/>
              <a:gd name="connsiteY3" fmla="*/ 1993 h 2176156"/>
              <a:gd name="connsiteX4" fmla="*/ 4564538 w 9140252"/>
              <a:gd name="connsiteY4" fmla="*/ 184973 h 2176156"/>
              <a:gd name="connsiteX5" fmla="*/ 6939998 w 9140252"/>
              <a:gd name="connsiteY5" fmla="*/ 377978 h 2176156"/>
              <a:gd name="connsiteX6" fmla="*/ 9140252 w 9140252"/>
              <a:gd name="connsiteY6" fmla="*/ 228089 h 2176156"/>
              <a:gd name="connsiteX7" fmla="*/ 8588908 w 9140252"/>
              <a:gd name="connsiteY7" fmla="*/ 2040462 h 2176156"/>
              <a:gd name="connsiteX0" fmla="*/ 9017504 w 9140252"/>
              <a:gd name="connsiteY0" fmla="*/ 683116 h 2176156"/>
              <a:gd name="connsiteX1" fmla="*/ 271464 w 9140252"/>
              <a:gd name="connsiteY1" fmla="*/ 2176156 h 2176156"/>
              <a:gd name="connsiteX2" fmla="*/ 0 w 9140252"/>
              <a:gd name="connsiteY2" fmla="*/ 209428 h 2176156"/>
              <a:gd name="connsiteX3" fmla="*/ 2405587 w 9140252"/>
              <a:gd name="connsiteY3" fmla="*/ 1993 h 2176156"/>
              <a:gd name="connsiteX4" fmla="*/ 4564538 w 9140252"/>
              <a:gd name="connsiteY4" fmla="*/ 184973 h 2176156"/>
              <a:gd name="connsiteX5" fmla="*/ 6939998 w 9140252"/>
              <a:gd name="connsiteY5" fmla="*/ 377978 h 2176156"/>
              <a:gd name="connsiteX6" fmla="*/ 9140252 w 9140252"/>
              <a:gd name="connsiteY6" fmla="*/ 228089 h 2176156"/>
              <a:gd name="connsiteX7" fmla="*/ 9017504 w 9140252"/>
              <a:gd name="connsiteY7" fmla="*/ 683116 h 2176156"/>
              <a:gd name="connsiteX0" fmla="*/ 9017504 w 9140252"/>
              <a:gd name="connsiteY0" fmla="*/ 683116 h 683116"/>
              <a:gd name="connsiteX1" fmla="*/ 57118 w 9140252"/>
              <a:gd name="connsiteY1" fmla="*/ 675934 h 683116"/>
              <a:gd name="connsiteX2" fmla="*/ 0 w 9140252"/>
              <a:gd name="connsiteY2" fmla="*/ 209428 h 683116"/>
              <a:gd name="connsiteX3" fmla="*/ 2405587 w 9140252"/>
              <a:gd name="connsiteY3" fmla="*/ 1993 h 683116"/>
              <a:gd name="connsiteX4" fmla="*/ 4564538 w 9140252"/>
              <a:gd name="connsiteY4" fmla="*/ 184973 h 683116"/>
              <a:gd name="connsiteX5" fmla="*/ 6939998 w 9140252"/>
              <a:gd name="connsiteY5" fmla="*/ 377978 h 683116"/>
              <a:gd name="connsiteX6" fmla="*/ 9140252 w 9140252"/>
              <a:gd name="connsiteY6" fmla="*/ 228089 h 683116"/>
              <a:gd name="connsiteX7" fmla="*/ 9017504 w 9140252"/>
              <a:gd name="connsiteY7" fmla="*/ 683116 h 683116"/>
              <a:gd name="connsiteX0" fmla="*/ 9146061 w 9146061"/>
              <a:gd name="connsiteY0" fmla="*/ 825968 h 825968"/>
              <a:gd name="connsiteX1" fmla="*/ 57118 w 9146061"/>
              <a:gd name="connsiteY1" fmla="*/ 675934 h 825968"/>
              <a:gd name="connsiteX2" fmla="*/ 0 w 9146061"/>
              <a:gd name="connsiteY2" fmla="*/ 209428 h 825968"/>
              <a:gd name="connsiteX3" fmla="*/ 2405587 w 9146061"/>
              <a:gd name="connsiteY3" fmla="*/ 1993 h 825968"/>
              <a:gd name="connsiteX4" fmla="*/ 4564538 w 9146061"/>
              <a:gd name="connsiteY4" fmla="*/ 184973 h 825968"/>
              <a:gd name="connsiteX5" fmla="*/ 6939998 w 9146061"/>
              <a:gd name="connsiteY5" fmla="*/ 377978 h 825968"/>
              <a:gd name="connsiteX6" fmla="*/ 9140252 w 9146061"/>
              <a:gd name="connsiteY6" fmla="*/ 228089 h 825968"/>
              <a:gd name="connsiteX7" fmla="*/ 9146061 w 9146061"/>
              <a:gd name="connsiteY7" fmla="*/ 825968 h 825968"/>
              <a:gd name="connsiteX0" fmla="*/ 9146061 w 9146061"/>
              <a:gd name="connsiteY0" fmla="*/ 825968 h 825968"/>
              <a:gd name="connsiteX1" fmla="*/ 2349 w 9146061"/>
              <a:gd name="connsiteY1" fmla="*/ 823572 h 825968"/>
              <a:gd name="connsiteX2" fmla="*/ 0 w 9146061"/>
              <a:gd name="connsiteY2" fmla="*/ 209428 h 825968"/>
              <a:gd name="connsiteX3" fmla="*/ 2405587 w 9146061"/>
              <a:gd name="connsiteY3" fmla="*/ 1993 h 825968"/>
              <a:gd name="connsiteX4" fmla="*/ 4564538 w 9146061"/>
              <a:gd name="connsiteY4" fmla="*/ 184973 h 825968"/>
              <a:gd name="connsiteX5" fmla="*/ 6939998 w 9146061"/>
              <a:gd name="connsiteY5" fmla="*/ 377978 h 825968"/>
              <a:gd name="connsiteX6" fmla="*/ 9140252 w 9146061"/>
              <a:gd name="connsiteY6" fmla="*/ 228089 h 825968"/>
              <a:gd name="connsiteX7" fmla="*/ 9146061 w 9146061"/>
              <a:gd name="connsiteY7" fmla="*/ 825968 h 825968"/>
              <a:gd name="connsiteX0" fmla="*/ 9146061 w 9146061"/>
              <a:gd name="connsiteY0" fmla="*/ 825968 h 825968"/>
              <a:gd name="connsiteX1" fmla="*/ 2349 w 9146061"/>
              <a:gd name="connsiteY1" fmla="*/ 823572 h 825968"/>
              <a:gd name="connsiteX2" fmla="*/ 0 w 9146061"/>
              <a:gd name="connsiteY2" fmla="*/ 209428 h 825968"/>
              <a:gd name="connsiteX3" fmla="*/ 2405587 w 9146061"/>
              <a:gd name="connsiteY3" fmla="*/ 1993 h 825968"/>
              <a:gd name="connsiteX4" fmla="*/ 4564538 w 9146061"/>
              <a:gd name="connsiteY4" fmla="*/ 184973 h 825968"/>
              <a:gd name="connsiteX5" fmla="*/ 6939998 w 9146061"/>
              <a:gd name="connsiteY5" fmla="*/ 377978 h 825968"/>
              <a:gd name="connsiteX6" fmla="*/ 9140252 w 9146061"/>
              <a:gd name="connsiteY6" fmla="*/ 228089 h 825968"/>
              <a:gd name="connsiteX7" fmla="*/ 9146061 w 9146061"/>
              <a:gd name="connsiteY7" fmla="*/ 825968 h 82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6061" h="825968">
                <a:moveTo>
                  <a:pt x="9146061" y="825968"/>
                </a:moveTo>
                <a:lnTo>
                  <a:pt x="2349" y="823572"/>
                </a:lnTo>
                <a:lnTo>
                  <a:pt x="0" y="209428"/>
                </a:lnTo>
                <a:cubicBezTo>
                  <a:pt x="436275" y="170918"/>
                  <a:pt x="1609117" y="6069"/>
                  <a:pt x="2405587" y="1993"/>
                </a:cubicBezTo>
                <a:cubicBezTo>
                  <a:pt x="3165597" y="0"/>
                  <a:pt x="3808803" y="122309"/>
                  <a:pt x="4564538" y="184973"/>
                </a:cubicBezTo>
                <a:cubicBezTo>
                  <a:pt x="5320273" y="247637"/>
                  <a:pt x="6177379" y="370792"/>
                  <a:pt x="6939998" y="377978"/>
                </a:cubicBezTo>
                <a:cubicBezTo>
                  <a:pt x="7702617" y="385164"/>
                  <a:pt x="8691787" y="253285"/>
                  <a:pt x="9140252" y="228089"/>
                </a:cubicBezTo>
                <a:cubicBezTo>
                  <a:pt x="9142188" y="427382"/>
                  <a:pt x="9144125" y="626675"/>
                  <a:pt x="9146061" y="825968"/>
                </a:cubicBezTo>
                <a:close/>
              </a:path>
            </a:pathLst>
          </a:custGeom>
          <a:solidFill>
            <a:srgbClr val="FED518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911283"/>
            <a:ext cx="10972800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844675"/>
            <a:ext cx="10972800" cy="42814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pl-PL"/>
              <a:t>2019-09-23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sv-SE"/>
              <a:t>Koncepcja P4 SA134 i SA135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/>
                </a:solidFill>
              </a:defRPr>
            </a:lvl1pPr>
          </a:lstStyle>
          <a:p>
            <a:fld id="{7937AC11-0744-41A0-B7CB-D76522C9C05A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571462" y="763116"/>
            <a:ext cx="11049077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4" name="AutoShape 2" descr="data:image/png;base64,iVBORw0KGgoAAAANSUhEUgAAAc8AAABtCAMAAADwBRpIAAAAyVBMVEX///8qKSgAAADjHiThAAAmJSQjIiHDw8MQDgwWFROsrKwgHx7z8/P6+vrt7e0YFhVoZ2csLCs7Ojlzc3JaWVlBQEDHx8dRUVAbGhjiAA7d3d0LCQa9vb3iEBjjFx729vbT09OcnJx8e3uHh4fqcnSTkpJhYWDwoaLth4nh4eFubm22trbkKC09PDudnZ1LSkrzt7j65OT0vL3nVVjvmZr98fHzsbL2xsf30dLthIbnUFPoXF7sfH7mREjqa23mQUXkNDj529vukZPrhZDlAAAMlklEQVR4nO2ca0PiOhCG29DWlnIHoVCoXAQUFNQVb6ir/v8fdTKTNG1BVuSyup55vmxtp0mat5lMJmU1jSAIgiAIgiAIgiAIgiAIgiAIgiAIgiAIgiAIgiAIgiAIgiAIgvjf8Xo1PHk8ns/nx49vw6u7y69uD7EjZpd3V8PHB8N4OLl5zX51a4hdkb27eTwz6s/Du69uCbE77q75SH05uZp9dUOInXH39mIYZye35Hx/DLObucFn1OHrVzeE2BXZK5A0uKfp9MeQvXnikhqPt1/dEGJXXL61jDqXlEbpj+H2l1FvGalrCnl/Cpf3Rj2oG3Pyuz+GYWAELSMY0hrmp3BxZgR8kN6T2/0pXHFFUy3jmHL334vXt+NfL0aC4OXX8dvN3Udj7yKop0BRGqPfkNndxclvLmUKCIJWna9LPswHXRstUPTkbzTw32XS5XxJzZAFqrdA0FbdeFgjvTd7Nrh1vX6x/7b9s7SZ67L2V9U+G85bhpGaD9ecF29Rf+PpL0+jh5xibsXFXPHw8Ly22wozOq+xtMmdrq6ztDiEMvS1b8yCeTF5rlvip6qbNGNtcIgGxnAHRRU80/TK8o+Ba5omm7xvqVv82ko9mWlaa/R9lttx9NJhpTtp/9k2A7b2x2UuMfJ0pyePoQy29p3Zd8zLvIf8/eqp3eCsazxsHxcV+Lsc6jnI6/zF7qywLMLF1XrqurmWnjrC1Xfzvr2qLiQDtvmPy1ykyXRXuQoo4zN6LpuXeQ/Ze9ZTe62DoK361vtpBUvXXRE6jBx4mP4qyw/0dBy7uOJijFBPibPSgWsb65lhnhd52O31HPFHYwefbsYnmb1gEGVsGxZFepZt/ix+b6XlH/XMpDnjj6sTenq27XgmjlN2utJ2Qz0hto0K3V7PA3i01a3cGU8gaMq43q4UpWf3Azn/rOe6YId5/YPmuF/yheNdabupv02wvZ5/DSno21aFhHr2oHft+Jqt2i8XRr2xShgn9ax2+NW+mlayB1WO+qvZHxXKnfZyddhhtvBeBw4M0Xw/eVdfubZIz7D0o0m50Iu7vly6NyokAiteCG9Yt9OUIyom0Gmzw61HfzKP6XkEdR5w0zb8q567MekmemWXvGAqYrswV+op5CxH58d533Nd17NZOGTjejZdPw9XfU/2bo7Zth/OWn1m471suuSm4npiEMXLzCbv8n251Ij0zEDpTEszB0sNOzNTYA7ckmeltjw1EYW4eZsJWSKBisyGNoN5MTTvSHNPmsf0LPE62TmvqgAHssXtc5YX5isWAVsxawlBt9lGQz17HXgOZxSdLkdxi1MS/RfTs8tgZFlmFD/F49tD8NymBRZLi/qEntoEAmq7icdTW9XICngmric/KqVlm7yBuPvUd8M7TLncnKCJJVqGZyKBDk1olSXMhSvpLJpHek4h7scoORbfpqPn9gsbd/lqXg3MFRpbLFtAT73oQc8NorN9GK6WzxhckMF/pCf2mm0OcAZkKEdMzxrcw84Hbv6dCTep5xHOpugAKlgTYwzaY+OpBT11z7J9D/VuYFHorh3GfJQDexxfS7MyKDHfW9Tz3GbOdFAxURNHXbT1QUWZKz3hIYScMT2r2Fy7MmWqjTvmrQ56tp42LwH1BNxKdBIdoVs51TI9W0mm9MSrOCAOWNg1kZ5NfOg2P+rx9Y+78Bon9dTOed9aFVVSN6edDvB1AEe9qKc7rTY6PsZTcLKHhukjrV00ZVzV4HaOGKnt/tL4TIt3qwHmPjSh7UfmvYSelUjOmJ4mvxETFadu2MZdkxIed/NVS6hnIhnQ549jitXkiDfdmsKR0hOuikGFh+gvIz2npnJP4OEWBuiCnlC7ecgPKuD2hYMombL4BT3RDmu08CXBNwDVwBcMUjhVLhDLJCp8bwFiywqq/IAdLTWPaQXuWvLh+630POClW0Lkpq26YLdcoMcNWhsXoManE8vVgBDyxW2gT4WHVnrCVV/IBG84rnaUntj1nihmwvveSS5KF/SEt8U810S3+208N3bky7Sgp/R5vCdNeL+qfqQUFAPdC+PTqlTjr1BSz1MerLbTXC1rIFtvDeLm2Dyry1vgKXel9OzyA6epijXXSJ98npaYQW82vR/1xKV9LGTD3m3EjttaTE985gpSM+W4UXpCH+lFcRWE95L5pgU9a5YY/Y34sgKPs0t6ijgYysca04501fFjbBqPVQ+7zdijyILHNT7X+rYN87oYZ8q814w1T3el3gKl5xScSU08mrU87HfDCQoa/N70fuHxHD2cEgEMU0JHaYVDI9QzI4NCAF8EV4vpeWAnr7rJbcgFPUF8tyzfAtk/GRavKNJThDCNUE9wvGHh4P5wmE/C9LBry6eJ9KxhqIW7AaGeS+YqHelHg1bpCfMuRMiA/k6stxPutgxxxXqlKlaC0jdm4nqa7+uZdxTQXUk9zdjFcqK6pJ4oY36ynp4WXv2znlqah8AuvmUyilN6YmSXZ9NaDWZ4OQ+m/cj8IGweuCvTVdNwUk8v9mj70HMm9dw0IpL5hDGLumAdf5tPx9AW/K15OI4uJncmknpOTRknruNvXbwKlpG/lV4RZ0Tpe6v9QonZKn5SBeMQR+ffiOKamDmeweaZFXC4xTBrEflbnD5iz50IpXaF0LO16QcoYb5PLNblOvs8iodOceTAy6r0LC2HrQvxkLuyuoSeI5zJpuHpeDykax/pWcV8syio7C6Em1U3LiMc4FsiIhgYzVZi773qSSvRDhyJ7qEWFb4UD+2PM1yxtJ43vF3l48VcIhI6uF4RCxh4CPGmJ9YrsWmxGa5JxR3wLtjRUy/kxbIqUs2li7HkAARGrshPHa5YryzoiSWJ6Bkvw4oyyqqCCBiVh3qinxaPBMGMGI3KfGQJlyDXKznbfGf92QxDa0G7/YluXh/5Odl8w9uj/bJOJCgu6LxBTstiosjHXkvmE3yZ50uXcF0d6Tn2ZedyGn1n4fsCtV/GmCOiarFMaoqUy5GWG63KJyzoqXU9OeU3Sqa8nGV9MUvkVPwZ6qnWqGIiRT0zyjwczmE+AUezTJhF+QSo0BvhW3DUrLH9DFXpb483vD22n91narz08ZmZzPeJdzLK96HIeb8yGphclQU9MfOp21ZhVLOZt7gdtrCfratsP2YJPV4j3O1ggz7Q88hP5PtEOOP5bMprRnuVdUBhMZphtZGZ9yI9eYXKfKTF8n0YIDoYy0V6YhLL5WXAlGvZe9FTxrf1TbdBY3qKTRYxNgq+6vJ8Ucz7sXy8yNZbrqXsY3pmS0501XKS1SX0dG1PrVyy544674vQ5gM9+WEsH99RpZuiZrlTrvSsyjabDKOnWlgsN8cFDD5alI/HABG3g5fz8a5I4O9FzxOZUNj094QD2A0KN1a6/A/bx45Iw06SZbkOC2fKPF+Kh2HQ2PPxqucwtwcOKPH9UF/e69nsPJ2ojXeYLfAZswuJ3FGPOfwmK9qLgl0ym4VHvgh/G3AoK8pVWB7r8XXR31kb9sQsOMVKwpWqMvgT5eF5/DZmkTAK80VD0fxUNU+Yd/CwD9+bxPbLSrJGx2flfSxXsmJ4BqlNC2gfcNrhXwcCPG72CpVBN52JX2uqEKLaH1Uqo95YJqWT34Nl8d5yv7n8yE1RQ7V9mlm8dDTuDiqFnqoj2wzbEh1pGThUa6DTSXlQiW2ra7lmhxcyiPbSwVwOpFx/UCmns1qWRz/Sz4fmk3fMsZ3jjOgh9SBtqLHQS6su2y3Hre2Wn7sisab75vDgYP/fd31AdjabvfONw4WMhh7+fouSdLw9bTjsHj4z5tMfm+2W2eXr7cXw7f54/vTSin629PJ8Fbe6lXKmvvZXodVJF7MO+/5IdTfwYIbB/uieq8nOLu+4hNf3z+q3Z/V6q9UKxAJTELTin3/dSDnPvvjnZn0MNFVC5XsjZvr86u+Mt+HyZvh28jg/i0Yg1zCh4CJBoG4+lqnbTVMJOwP3mB1zKcD5lohFSmyPZy/MXu+ubq5Pjue/U0pYMTqDIPpBIQ9+gnCqvG1hKFTffOtzZ/T42qO2jw/e9sIAknnWXr4WWQFMnlc3w+uTx+f5w9PLWYorGZw9HQ8fWylDTKB3T/gLlrpxT/+hwmfpF5k/+OoAF7lvBfjp1+0DqBkYxgn9UPsfZmik6lltNkxxNYO68fT1npbYgmsu59Xt3KjDT7mf1v31L/FNwXC2bnAtjecL8rP/OLPfdfzBp/H7mv4rv3+fKwP+V8bg+IYG5k/g6tfz/fCWtCQIgiAIgiAIgiAIgiAIgiAIgiAIgiAIgiAIgiAIgiAIgiAI4qfwH1Vu9n55AyMUAAAAAElFTkSuQmCC"/>
          <p:cNvSpPr>
            <a:spLocks noChangeAspect="1" noChangeArrowheads="1"/>
          </p:cNvSpPr>
          <p:nvPr userDrawn="1"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sz="1800"/>
          </a:p>
        </p:txBody>
      </p:sp>
      <p:sp>
        <p:nvSpPr>
          <p:cNvPr id="13316" name="AutoShape 4" descr="data:image/png;base64,iVBORw0KGgoAAAANSUhEUgAAAc8AAABtCAMAAADwBRpIAAAAyVBMVEX///8qKSgAAADjHiThAAAmJSQjIiHDw8MQDgwWFROsrKwgHx7z8/P6+vrt7e0YFhVoZ2csLCs7Ojlzc3JaWVlBQEDHx8dRUVAbGhjiAA7d3d0LCQa9vb3iEBjjFx729vbT09OcnJx8e3uHh4fqcnSTkpJhYWDwoaLth4nh4eFubm22trbkKC09PDudnZ1LSkrzt7j65OT0vL3nVVjvmZr98fHzsbL2xsf30dLthIbnUFPoXF7sfH7mREjqa23mQUXkNDj529vukZPrhZDlAAAMlklEQVR4nO2ca0PiOhCG29DWlnIHoVCoXAQUFNQVb6ir/v8fdTKTNG1BVuSyup55vmxtp0mat5lMJmU1jSAIgiAIgiAIgiAIgiAIgiAIgiAIgiAIgiAIgiAIgiAIgiAIgvjf8Xo1PHk8ns/nx49vw6u7y69uD7EjZpd3V8PHB8N4OLl5zX51a4hdkb27eTwz6s/Du69uCbE77q75SH05uZp9dUOInXH39mIYZye35Hx/DLObucFn1OHrVzeE2BXZK5A0uKfp9MeQvXnikhqPt1/dEGJXXL61jDqXlEbpj+H2l1FvGalrCnl/Cpf3Rj2oG3Pyuz+GYWAELSMY0hrmp3BxZgR8kN6T2/0pXHFFUy3jmHL334vXt+NfL0aC4OXX8dvN3Udj7yKop0BRGqPfkNndxclvLmUKCIJWna9LPswHXRstUPTkbzTw32XS5XxJzZAFqrdA0FbdeFgjvTd7Nrh1vX6x/7b9s7SZ67L2V9U+G85bhpGaD9ecF29Rf+PpL0+jh5xibsXFXPHw8Ly22wozOq+xtMmdrq6ztDiEMvS1b8yCeTF5rlvip6qbNGNtcIgGxnAHRRU80/TK8o+Ba5omm7xvqVv82ko9mWlaa/R9lttx9NJhpTtp/9k2A7b2x2UuMfJ0pyePoQy29p3Zd8zLvIf8/eqp3eCsazxsHxcV+Lsc6jnI6/zF7qywLMLF1XrqurmWnjrC1Xfzvr2qLiQDtvmPy1ykyXRXuQoo4zN6LpuXeQ/Ze9ZTe62DoK361vtpBUvXXRE6jBx4mP4qyw/0dBy7uOJijFBPibPSgWsb65lhnhd52O31HPFHYwefbsYnmb1gEGVsGxZFepZt/ix+b6XlH/XMpDnjj6sTenq27XgmjlN2utJ2Qz0hto0K3V7PA3i01a3cGU8gaMq43q4UpWf3Azn/rOe6YId5/YPmuF/yheNdabupv02wvZ5/DSno21aFhHr2oHft+Jqt2i8XRr2xShgn9ax2+NW+mlayB1WO+qvZHxXKnfZyddhhtvBeBw4M0Xw/eVdfubZIz7D0o0m50Iu7vly6NyokAiteCG9Yt9OUIyom0Gmzw61HfzKP6XkEdR5w0zb8q567MekmemWXvGAqYrswV+op5CxH58d533Nd17NZOGTjejZdPw9XfU/2bo7Zth/OWn1m471suuSm4npiEMXLzCbv8n251Ij0zEDpTEszB0sNOzNTYA7ckmeltjw1EYW4eZsJWSKBisyGNoN5MTTvSHNPmsf0LPE62TmvqgAHssXtc5YX5isWAVsxawlBt9lGQz17HXgOZxSdLkdxi1MS/RfTs8tgZFlmFD/F49tD8NymBRZLi/qEntoEAmq7icdTW9XICngmric/KqVlm7yBuPvUd8M7TLncnKCJJVqGZyKBDk1olSXMhSvpLJpHek4h7scoORbfpqPn9gsbd/lqXg3MFRpbLFtAT73oQc8NorN9GK6WzxhckMF/pCf2mm0OcAZkKEdMzxrcw84Hbv6dCTep5xHOpugAKlgTYwzaY+OpBT11z7J9D/VuYFHorh3GfJQDexxfS7MyKDHfW9Tz3GbOdFAxURNHXbT1QUWZKz3hIYScMT2r2Fy7MmWqjTvmrQ56tp42LwH1BNxKdBIdoVs51TI9W0mm9MSrOCAOWNg1kZ5NfOg2P+rx9Y+78Bon9dTOed9aFVVSN6edDvB1AEe9qKc7rTY6PsZTcLKHhukjrV00ZVzV4HaOGKnt/tL4TIt3qwHmPjSh7UfmvYSelUjOmJ4mvxETFadu2MZdkxIed/NVS6hnIhnQ549jitXkiDfdmsKR0hOuikGFh+gvIz2npnJP4OEWBuiCnlC7ecgPKuD2hYMombL4BT3RDmu08CXBNwDVwBcMUjhVLhDLJCp8bwFiywqq/IAdLTWPaQXuWvLh+630POClW0Lkpq26YLdcoMcNWhsXoManE8vVgBDyxW2gT4WHVnrCVV/IBG84rnaUntj1nihmwvveSS5KF/SEt8U810S3+208N3bky7Sgp/R5vCdNeL+qfqQUFAPdC+PTqlTjr1BSz1MerLbTXC1rIFtvDeLm2Dyry1vgKXel9OzyA6epijXXSJ98npaYQW82vR/1xKV9LGTD3m3EjttaTE985gpSM+W4UXpCH+lFcRWE95L5pgU9a5YY/Y34sgKPs0t6ijgYysca04501fFjbBqPVQ+7zdijyILHNT7X+rYN87oYZ8q814w1T3el3gKl5xScSU08mrU87HfDCQoa/N70fuHxHD2cEgEMU0JHaYVDI9QzI4NCAF8EV4vpeWAnr7rJbcgFPUF8tyzfAtk/GRavKNJThDCNUE9wvGHh4P5wmE/C9LBry6eJ9KxhqIW7AaGeS+YqHelHg1bpCfMuRMiA/k6stxPutgxxxXqlKlaC0jdm4nqa7+uZdxTQXUk9zdjFcqK6pJ4oY36ynp4WXv2znlqah8AuvmUyilN6YmSXZ9NaDWZ4OQ+m/cj8IGweuCvTVdNwUk8v9mj70HMm9dw0IpL5hDGLumAdf5tPx9AW/K15OI4uJncmknpOTRknruNvXbwKlpG/lV4RZ0Tpe6v9QonZKn5SBeMQR+ffiOKamDmeweaZFXC4xTBrEflbnD5iz50IpXaF0LO16QcoYb5PLNblOvs8iodOceTAy6r0LC2HrQvxkLuyuoSeI5zJpuHpeDykax/pWcV8syio7C6Em1U3LiMc4FsiIhgYzVZi773qSSvRDhyJ7qEWFb4UD+2PM1yxtJ43vF3l48VcIhI6uF4RCxh4CPGmJ9YrsWmxGa5JxR3wLtjRUy/kxbIqUs2li7HkAARGrshPHa5YryzoiSWJ6Bkvw4oyyqqCCBiVh3qinxaPBMGMGI3KfGQJlyDXKznbfGf92QxDa0G7/YluXh/5Odl8w9uj/bJOJCgu6LxBTstiosjHXkvmE3yZ50uXcF0d6Tn2ZedyGn1n4fsCtV/GmCOiarFMaoqUy5GWG63KJyzoqXU9OeU3Sqa8nGV9MUvkVPwZ6qnWqGIiRT0zyjwczmE+AUezTJhF+QSo0BvhW3DUrLH9DFXpb483vD22n91narz08ZmZzPeJdzLK96HIeb8yGphclQU9MfOp21ZhVLOZt7gdtrCfratsP2YJPV4j3O1ggz7Q88hP5PtEOOP5bMprRnuVdUBhMZphtZGZ9yI9eYXKfKTF8n0YIDoYy0V6YhLL5WXAlGvZe9FTxrf1TbdBY3qKTRYxNgq+6vJ8Ucz7sXy8yNZbrqXsY3pmS0501XKS1SX0dG1PrVyy544674vQ5gM9+WEsH99RpZuiZrlTrvSsyjabDKOnWlgsN8cFDD5alI/HABG3g5fz8a5I4O9FzxOZUNj094QD2A0KN1a6/A/bx45Iw06SZbkOC2fKPF+Kh2HQ2PPxqucwtwcOKPH9UF/e69nsPJ2ojXeYLfAZswuJ3FGPOfwmK9qLgl0ym4VHvgh/G3AoK8pVWB7r8XXR31kb9sQsOMVKwpWqMvgT5eF5/DZmkTAK80VD0fxUNU+Yd/CwD9+bxPbLSrJGx2flfSxXsmJ4BqlNC2gfcNrhXwcCPG72CpVBN52JX2uqEKLaH1Uqo95YJqWT34Nl8d5yv7n8yE1RQ7V9mlm8dDTuDiqFnqoj2wzbEh1pGThUa6DTSXlQiW2ra7lmhxcyiPbSwVwOpFx/UCmns1qWRz/Sz4fmk3fMsZ3jjOgh9SBtqLHQS6su2y3Hre2Wn7sisab75vDgYP/fd31AdjabvfONw4WMhh7+fouSdLw9bTjsHj4z5tMfm+2W2eXr7cXw7f54/vTSin629PJ8Fbe6lXKmvvZXodVJF7MO+/5IdTfwYIbB/uieq8nOLu+4hNf3z+q3Z/V6q9UKxAJTELTin3/dSDnPvvjnZn0MNFVC5XsjZvr86u+Mt+HyZvh28jg/i0Yg1zCh4CJBoG4+lqnbTVMJOwP3mB1zKcD5lohFSmyPZy/MXu+ubq5Pjue/U0pYMTqDIPpBIQ9+gnCqvG1hKFTffOtzZ/T42qO2jw/e9sIAknnWXr4WWQFMnlc3w+uTx+f5w9PLWYorGZw9HQ8fWylDTKB3T/gLlrpxT/+hwmfpF5k/+OoAF7lvBfjp1+0DqBkYxgn9UPsfZmik6lltNkxxNYO68fT1npbYgmsu59Xt3KjDT7mf1v31L/FNwXC2bnAtjecL8rP/OLPfdfzBp/H7mv4rv3+fKwP+V8bg+IYG5k/g6tfz/fCWtCQIgiAIgiAIgiAIgiAIgiAIgiAIgiAIgiAIgiAIgiAIgiAI4qfwH1Vu9n55AyMUAAAAAElFTkSuQmCC"/>
          <p:cNvSpPr>
            <a:spLocks noChangeAspect="1" noChangeArrowheads="1"/>
          </p:cNvSpPr>
          <p:nvPr userDrawn="1"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sz="1800"/>
          </a:p>
        </p:txBody>
      </p:sp>
      <p:pic>
        <p:nvPicPr>
          <p:cNvPr id="13317" name="Picture 5"/>
          <p:cNvPicPr>
            <a:picLocks noChangeAspect="1" noChangeArrowheads="1"/>
          </p:cNvPicPr>
          <p:nvPr userDrawn="1"/>
        </p:nvPicPr>
        <p:blipFill>
          <a:blip r:embed="rId13"/>
          <a:srcRect t="20640" b="21713"/>
          <a:stretch>
            <a:fillRect/>
          </a:stretch>
        </p:blipFill>
        <p:spPr bwMode="auto">
          <a:xfrm>
            <a:off x="380961" y="152697"/>
            <a:ext cx="3969068" cy="53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9" name="Picture 7" descr="http://www.umwd.dolnyslask.pl/uploads/pics/Dolny_Slask_logo_01.jpg"/>
          <p:cNvPicPr>
            <a:picLocks noChangeAspect="1" noChangeArrowheads="1"/>
          </p:cNvPicPr>
          <p:nvPr userDrawn="1"/>
        </p:nvPicPr>
        <p:blipFill>
          <a:blip r:embed="rId14"/>
          <a:srcRect t="32780" b="33896"/>
          <a:stretch>
            <a:fillRect/>
          </a:stretch>
        </p:blipFill>
        <p:spPr bwMode="auto">
          <a:xfrm>
            <a:off x="9991573" y="152697"/>
            <a:ext cx="1628966" cy="54283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62" userDrawn="1">
          <p15:clr>
            <a:srgbClr val="F26B43"/>
          </p15:clr>
        </p15:guide>
        <p15:guide id="2" orient="horz" pos="102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12CB9BC2-2C3D-4990-8356-D6A826200546}"/>
              </a:ext>
            </a:extLst>
          </p:cNvPr>
          <p:cNvSpPr/>
          <p:nvPr/>
        </p:nvSpPr>
        <p:spPr>
          <a:xfrm>
            <a:off x="2675937" y="2454933"/>
            <a:ext cx="700473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3600" b="1" dirty="0"/>
              <a:t>Kolejowe połączenia transgraniczne</a:t>
            </a:r>
            <a:br>
              <a:rPr lang="pl-PL" sz="3600" b="1" dirty="0"/>
            </a:br>
            <a:r>
              <a:rPr lang="pl-PL" sz="3600" b="1" dirty="0"/>
              <a:t>oraz infrastruktura kolejowa </a:t>
            </a:r>
            <a:br>
              <a:rPr lang="pl-PL" sz="3600" b="1" dirty="0"/>
            </a:br>
            <a:r>
              <a:rPr lang="pl-PL" sz="3600" b="1" dirty="0"/>
              <a:t>na pograniczu polsko-czeskim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F3C11B9F-2511-4219-BA34-AA6B9824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82" y="764704"/>
            <a:ext cx="113347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Działania na przejściu Międzylesie – </a:t>
            </a:r>
            <a:r>
              <a:rPr lang="pl-PL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Lichkov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8C11266-8FFB-48DD-B5D7-9C03348BE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068" y="1808581"/>
            <a:ext cx="11747863" cy="4284715"/>
          </a:xfrm>
        </p:spPr>
        <p:txBody>
          <a:bodyPr>
            <a:normAutofit/>
          </a:bodyPr>
          <a:lstStyle/>
          <a:p>
            <a:pPr fontAlgn="ctr"/>
            <a:r>
              <a:rPr lang="pl-PL" sz="2200" b="1" dirty="0"/>
              <a:t>10.12.2017 r.</a:t>
            </a:r>
            <a:r>
              <a:rPr lang="pl-PL" sz="2200" dirty="0"/>
              <a:t> – </a:t>
            </a:r>
            <a:r>
              <a:rPr lang="pl-PL" sz="2200" b="1" dirty="0"/>
              <a:t>zlecenie przewozów Kolejom Dolnośląskim</a:t>
            </a:r>
            <a:br>
              <a:rPr lang="pl-PL" sz="2200" dirty="0"/>
            </a:br>
            <a:r>
              <a:rPr lang="pl-PL" sz="2200" dirty="0"/>
              <a:t>                            (4 pary całorocznych pociągów w dni robocze, 6 par w dni wolne,</a:t>
            </a:r>
            <a:br>
              <a:rPr lang="pl-PL" sz="2200" dirty="0"/>
            </a:br>
            <a:r>
              <a:rPr lang="pl-PL" sz="2200" dirty="0"/>
              <a:t>                            uruchamianych we współpracy z przewoźnikiem </a:t>
            </a:r>
            <a:r>
              <a:rPr lang="pl-PL" sz="2200" dirty="0" err="1"/>
              <a:t>České</a:t>
            </a:r>
            <a:r>
              <a:rPr lang="pl-PL" sz="2200" dirty="0"/>
              <a:t> </a:t>
            </a:r>
            <a:r>
              <a:rPr lang="pl-PL" sz="2200" dirty="0" err="1"/>
              <a:t>dráhy</a:t>
            </a:r>
            <a:r>
              <a:rPr lang="pl-PL" sz="2200" dirty="0"/>
              <a:t>)</a:t>
            </a:r>
            <a:br>
              <a:rPr lang="pl-PL" sz="2200" dirty="0"/>
            </a:br>
            <a:r>
              <a:rPr lang="pl-PL" sz="2200" dirty="0"/>
              <a:t>                            </a:t>
            </a:r>
            <a:r>
              <a:rPr lang="pl-PL" sz="2200" b="1" dirty="0"/>
              <a:t>realizacja połączeń nowoczesnymi pojazdami z rodziny Impuls</a:t>
            </a:r>
          </a:p>
          <a:p>
            <a:pPr marL="0" indent="0" fontAlgn="ctr">
              <a:buNone/>
            </a:pPr>
            <a:endParaRPr lang="pl-PL" sz="1100" dirty="0"/>
          </a:p>
          <a:p>
            <a:pPr marL="0" indent="0" fontAlgn="ctr">
              <a:buNone/>
            </a:pPr>
            <a:endParaRPr lang="pl-PL" sz="1100" dirty="0"/>
          </a:p>
          <a:p>
            <a:pPr marL="0" indent="0" fontAlgn="ctr">
              <a:buNone/>
            </a:pPr>
            <a:endParaRPr lang="pl-PL" sz="1100" dirty="0"/>
          </a:p>
          <a:p>
            <a:pPr marL="0" indent="0" fontAlgn="ctr">
              <a:buNone/>
            </a:pPr>
            <a:r>
              <a:rPr lang="pl-PL" sz="2200" u="sng" dirty="0"/>
              <a:t>Roczny rozkład jazdy 2019/2020</a:t>
            </a:r>
            <a:r>
              <a:rPr lang="pl-PL" sz="2200" dirty="0"/>
              <a:t>: </a:t>
            </a:r>
            <a:br>
              <a:rPr lang="pl-PL" sz="2200" dirty="0"/>
            </a:br>
            <a:r>
              <a:rPr lang="pl-PL" sz="2200" dirty="0"/>
              <a:t>– zmiana przewoźnika po stronie czeskiej na Leo Express</a:t>
            </a:r>
          </a:p>
          <a:p>
            <a:pPr marL="0" indent="0" fontAlgn="ctr">
              <a:buNone/>
            </a:pPr>
            <a:r>
              <a:rPr lang="pl-PL" sz="2200" dirty="0"/>
              <a:t>– </a:t>
            </a:r>
            <a:r>
              <a:rPr lang="pl-PL" sz="2200" b="1" dirty="0"/>
              <a:t>uruchomienie bezpośredniego połączenia Wrocław – Praga</a:t>
            </a:r>
            <a:br>
              <a:rPr lang="pl-PL" sz="2200" dirty="0"/>
            </a:br>
            <a:r>
              <a:rPr lang="pl-PL" sz="2200" dirty="0"/>
              <a:t>   (odjazdy z Wrocławia w soboty i niedziele w godzinach porannych)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B7839A3-7DDA-436A-802F-BFD889277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328" y="3438920"/>
            <a:ext cx="3779304" cy="239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18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E4E89042-4549-47AC-96E2-36B8EBC0B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82" y="764704"/>
            <a:ext cx="113347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Porównanie oferty przewozów pasażerskich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Tabela 4">
            <a:extLst>
              <a:ext uri="{FF2B5EF4-FFF2-40B4-BE49-F238E27FC236}">
                <a16:creationId xmlns:a16="http://schemas.microsoft.com/office/drawing/2014/main" id="{204EA3B7-70F9-4FF6-A84D-3259A37B2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611437"/>
              </p:ext>
            </p:extLst>
          </p:nvPr>
        </p:nvGraphicFramePr>
        <p:xfrm>
          <a:off x="121920" y="1921232"/>
          <a:ext cx="11939446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2629">
                  <a:extLst>
                    <a:ext uri="{9D8B030D-6E8A-4147-A177-3AD203B41FA5}">
                      <a16:colId xmlns:a16="http://schemas.microsoft.com/office/drawing/2014/main" val="2003958953"/>
                    </a:ext>
                  </a:extLst>
                </a:gridCol>
                <a:gridCol w="896982">
                  <a:extLst>
                    <a:ext uri="{9D8B030D-6E8A-4147-A177-3AD203B41FA5}">
                      <a16:colId xmlns:a16="http://schemas.microsoft.com/office/drawing/2014/main" val="3544027924"/>
                    </a:ext>
                  </a:extLst>
                </a:gridCol>
                <a:gridCol w="905692">
                  <a:extLst>
                    <a:ext uri="{9D8B030D-6E8A-4147-A177-3AD203B41FA5}">
                      <a16:colId xmlns:a16="http://schemas.microsoft.com/office/drawing/2014/main" val="4102508036"/>
                    </a:ext>
                  </a:extLst>
                </a:gridCol>
                <a:gridCol w="905691">
                  <a:extLst>
                    <a:ext uri="{9D8B030D-6E8A-4147-A177-3AD203B41FA5}">
                      <a16:colId xmlns:a16="http://schemas.microsoft.com/office/drawing/2014/main" val="3359401874"/>
                    </a:ext>
                  </a:extLst>
                </a:gridCol>
                <a:gridCol w="844732">
                  <a:extLst>
                    <a:ext uri="{9D8B030D-6E8A-4147-A177-3AD203B41FA5}">
                      <a16:colId xmlns:a16="http://schemas.microsoft.com/office/drawing/2014/main" val="330085519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991373023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355321841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712456240"/>
                    </a:ext>
                  </a:extLst>
                </a:gridCol>
                <a:gridCol w="862143">
                  <a:extLst>
                    <a:ext uri="{9D8B030D-6E8A-4147-A177-3AD203B41FA5}">
                      <a16:colId xmlns:a16="http://schemas.microsoft.com/office/drawing/2014/main" val="146363518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pl-PL" dirty="0"/>
                        <a:t>Przejście graniczne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pl-PL" dirty="0"/>
                        <a:t>Liczba par pociągów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9868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w sezonie letnim w weekendy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l-PL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poza sezonem w dni robocze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l-PL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l-PL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l-PL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03882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2007 r.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2012 r.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2018 r.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2020 r. (plan)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2007 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2012 r.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2018 r.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bg1"/>
                          </a:solidFill>
                        </a:rPr>
                        <a:t>2020 r. (plan)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3793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Szklarska Poręba Jakuszyce – </a:t>
                      </a:r>
                      <a:r>
                        <a:rPr lang="pl-PL" b="1" dirty="0" err="1"/>
                        <a:t>Harrachov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11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8441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Lubawka – </a:t>
                      </a:r>
                      <a:r>
                        <a:rPr lang="pl-PL" b="1" dirty="0" err="1"/>
                        <a:t>Královec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1034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Mieroszów – </a:t>
                      </a:r>
                      <a:r>
                        <a:rPr lang="pl-PL" b="1" dirty="0" err="1"/>
                        <a:t>Meziměstí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497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Międzylesie – </a:t>
                      </a:r>
                      <a:r>
                        <a:rPr lang="pl-PL" b="1" dirty="0" err="1"/>
                        <a:t>Lichkov</a:t>
                      </a:r>
                      <a:endParaRPr lang="pl-PL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6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6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079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RAZEM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0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14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21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23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7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7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15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26518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427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F8C1A30A-9704-4B66-81F2-BCE060866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874" y="764704"/>
            <a:ext cx="113347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Możliwości dalszej współpracy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C77EE0-00E4-4A02-A077-B4C978AE9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068" y="1808581"/>
            <a:ext cx="11747863" cy="4284715"/>
          </a:xfrm>
        </p:spPr>
        <p:txBody>
          <a:bodyPr>
            <a:normAutofit/>
          </a:bodyPr>
          <a:lstStyle/>
          <a:p>
            <a:pPr fontAlgn="ctr"/>
            <a:r>
              <a:rPr lang="pl-PL" sz="2200" b="1" dirty="0"/>
              <a:t>zwiększenie atrakcyjności kolei poprzez wzrost liczby </a:t>
            </a:r>
            <a:br>
              <a:rPr lang="pl-PL" sz="2200" b="1" dirty="0"/>
            </a:br>
            <a:r>
              <a:rPr lang="pl-PL" sz="2200" b="1" dirty="0"/>
              <a:t>połączeń bezpośrednich, łączących większe ośrodki miejskie </a:t>
            </a:r>
            <a:br>
              <a:rPr lang="pl-PL" sz="2200" b="1" dirty="0"/>
            </a:br>
            <a:r>
              <a:rPr lang="pl-PL" sz="2200" b="1" dirty="0"/>
              <a:t>i atrakcje turystyczne – które cieszą się największym </a:t>
            </a:r>
            <a:br>
              <a:rPr lang="pl-PL" sz="2200" b="1" dirty="0"/>
            </a:br>
            <a:r>
              <a:rPr lang="pl-PL" sz="2200" b="1" dirty="0"/>
              <a:t>zainteresowaniem ze strony podróżnych</a:t>
            </a:r>
            <a:br>
              <a:rPr lang="pl-PL" sz="2200" b="1" dirty="0"/>
            </a:br>
            <a:r>
              <a:rPr lang="pl-PL" sz="2200" dirty="0"/>
              <a:t>(wzorem pociągów Szklarska Poręba – Liberec)</a:t>
            </a:r>
          </a:p>
          <a:p>
            <a:pPr marL="0" indent="0" fontAlgn="ctr">
              <a:buNone/>
            </a:pPr>
            <a:endParaRPr lang="pl-PL" sz="1100" dirty="0"/>
          </a:p>
          <a:p>
            <a:pPr fontAlgn="ctr"/>
            <a:r>
              <a:rPr lang="pl-PL" sz="2200" b="1" dirty="0"/>
              <a:t>reaktywacja przewozów pasażerskich na pozostałych </a:t>
            </a:r>
            <a:br>
              <a:rPr lang="pl-PL" sz="2200" b="1" dirty="0"/>
            </a:br>
            <a:r>
              <a:rPr lang="pl-PL" sz="2200" b="1" dirty="0"/>
              <a:t>przejściach granicznych </a:t>
            </a:r>
            <a:br>
              <a:rPr lang="pl-PL" sz="2200" b="1" dirty="0"/>
            </a:br>
            <a:r>
              <a:rPr lang="pl-PL" sz="2200" b="1" dirty="0"/>
              <a:t>(wymaga nakładów finansowych na prace infrastrukturalne)</a:t>
            </a:r>
          </a:p>
        </p:txBody>
      </p:sp>
      <p:pic>
        <p:nvPicPr>
          <p:cNvPr id="5" name="Obraz 4" descr="Obraz zawierający trawa, zewnętrzne, pociąg, tor&#10;&#10;Opis wygenerowany automatycznie">
            <a:extLst>
              <a:ext uri="{FF2B5EF4-FFF2-40B4-BE49-F238E27FC236}">
                <a16:creationId xmlns:a16="http://schemas.microsoft.com/office/drawing/2014/main" id="{772036BE-00C2-469B-A490-20C471FC2E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361" y="1832975"/>
            <a:ext cx="4228570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41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31192602-7020-4B63-B5A8-733EB68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764704"/>
            <a:ext cx="113347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Ewentualne problemy i ograniczenia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F76F41A-1ABA-4F34-8913-DD980D222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068" y="1916832"/>
            <a:ext cx="11747863" cy="2551710"/>
          </a:xfrm>
        </p:spPr>
        <p:txBody>
          <a:bodyPr>
            <a:normAutofit/>
          </a:bodyPr>
          <a:lstStyle/>
          <a:p>
            <a:pPr fontAlgn="ctr"/>
            <a:r>
              <a:rPr lang="pl-PL" sz="2200" b="1" dirty="0"/>
              <a:t>niska dostępność taboru do przewozów lokalnych, </a:t>
            </a:r>
            <a:br>
              <a:rPr lang="pl-PL" sz="2200" b="1" dirty="0"/>
            </a:br>
            <a:r>
              <a:rPr lang="pl-PL" sz="2200" b="1" dirty="0"/>
              <a:t>posiadającego dopuszczenia do ruchu na polskiej </a:t>
            </a:r>
            <a:br>
              <a:rPr lang="pl-PL" sz="2200" b="1" dirty="0"/>
            </a:br>
            <a:r>
              <a:rPr lang="pl-PL" sz="2200" b="1" dirty="0"/>
              <a:t>i czeskiej sieci kolejowej</a:t>
            </a:r>
            <a:br>
              <a:rPr lang="pl-PL" sz="2200" b="1" dirty="0"/>
            </a:br>
            <a:endParaRPr lang="pl-PL" sz="1100" dirty="0"/>
          </a:p>
          <a:p>
            <a:pPr fontAlgn="ctr"/>
            <a:r>
              <a:rPr lang="pl-PL" sz="2200" b="1" dirty="0"/>
              <a:t>wysokie koszty dostosowania taboru </a:t>
            </a:r>
            <a:br>
              <a:rPr lang="pl-PL" sz="2200" b="1" dirty="0"/>
            </a:br>
            <a:r>
              <a:rPr lang="pl-PL" sz="2200" b="1" dirty="0"/>
              <a:t>w czeskie urządzenia czujności maszynisty </a:t>
            </a:r>
            <a:br>
              <a:rPr lang="pl-PL" sz="2200" b="1" dirty="0"/>
            </a:br>
            <a:r>
              <a:rPr lang="pl-PL" sz="2200" b="1" dirty="0"/>
              <a:t>i łączności</a:t>
            </a:r>
          </a:p>
        </p:txBody>
      </p:sp>
      <p:pic>
        <p:nvPicPr>
          <p:cNvPr id="5" name="Obraz 4" descr="Obraz zawierający trawa, zewnętrzne, pociąg, tor&#10;&#10;Opis wygenerowany automatycznie">
            <a:extLst>
              <a:ext uri="{FF2B5EF4-FFF2-40B4-BE49-F238E27FC236}">
                <a16:creationId xmlns:a16="http://schemas.microsoft.com/office/drawing/2014/main" id="{A6BAE18E-7F45-4D4B-BB04-7778D7F5C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1822422"/>
            <a:ext cx="5096724" cy="333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9F3310E9-E39E-4EDD-AC50-FBBC53027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2727188"/>
            <a:ext cx="11334750" cy="895577"/>
          </a:xfrm>
        </p:spPr>
        <p:txBody>
          <a:bodyPr>
            <a:noAutofit/>
          </a:bodyPr>
          <a:lstStyle/>
          <a:p>
            <a:pPr algn="ctr"/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Dziękuję za uwagę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064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16AFE69B-95B8-4A29-8770-B1B57F1ED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36712"/>
            <a:ext cx="7397080" cy="498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1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2">
            <a:extLst>
              <a:ext uri="{FF2B5EF4-FFF2-40B4-BE49-F238E27FC236}">
                <a16:creationId xmlns:a16="http://schemas.microsoft.com/office/drawing/2014/main" id="{7206FF12-99A2-40BB-BCFD-B0024AD66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50" y="764704"/>
            <a:ext cx="113347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Kolejowe przejścia graniczne na Dolnym Śląsku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75645E80-B385-4105-B05D-5464CC360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6646" y="1545567"/>
            <a:ext cx="5408026" cy="4691745"/>
          </a:xfrm>
        </p:spPr>
        <p:txBody>
          <a:bodyPr>
            <a:normAutofit/>
          </a:bodyPr>
          <a:lstStyle/>
          <a:p>
            <a:pPr marL="0" indent="0" fontAlgn="ctr">
              <a:buNone/>
            </a:pPr>
            <a:r>
              <a:rPr lang="pl-PL" sz="2000" b="1" dirty="0"/>
              <a:t>Czynne:</a:t>
            </a:r>
          </a:p>
          <a:p>
            <a:pPr marL="457200" indent="-457200" fontAlgn="ctr">
              <a:buAutoNum type="arabicParenR"/>
            </a:pPr>
            <a:r>
              <a:rPr lang="pl-PL" sz="2000" b="1" dirty="0"/>
              <a:t>Zawidów – </a:t>
            </a:r>
            <a:r>
              <a:rPr lang="pl-PL" sz="2000" b="1" dirty="0" err="1"/>
              <a:t>Černousy</a:t>
            </a:r>
            <a:endParaRPr lang="pl-PL" sz="2000" b="1" dirty="0"/>
          </a:p>
          <a:p>
            <a:pPr marL="457200" indent="-457200" fontAlgn="ctr">
              <a:buAutoNum type="arabicParenR"/>
            </a:pPr>
            <a:r>
              <a:rPr lang="pl-PL" sz="2000" b="1" dirty="0"/>
              <a:t>Szklarska Poręba Jakuszyce – </a:t>
            </a:r>
            <a:r>
              <a:rPr lang="pl-PL" sz="2000" b="1" dirty="0" err="1"/>
              <a:t>Harrachov</a:t>
            </a:r>
            <a:endParaRPr lang="pl-PL" sz="2000" b="1" dirty="0"/>
          </a:p>
          <a:p>
            <a:pPr marL="457200" indent="-457200" fontAlgn="ctr">
              <a:buAutoNum type="arabicParenR"/>
            </a:pPr>
            <a:r>
              <a:rPr lang="pl-PL" sz="2000" b="1" dirty="0"/>
              <a:t>Lubawka – </a:t>
            </a:r>
            <a:r>
              <a:rPr lang="pl-PL" sz="2000" b="1" dirty="0" err="1"/>
              <a:t>Královec</a:t>
            </a:r>
            <a:endParaRPr lang="pl-PL" sz="2000" b="1" dirty="0"/>
          </a:p>
          <a:p>
            <a:pPr marL="457200" indent="-457200" fontAlgn="ctr">
              <a:buAutoNum type="arabicParenR"/>
            </a:pPr>
            <a:r>
              <a:rPr lang="pl-PL" sz="2000" b="1" dirty="0"/>
              <a:t>Mieroszów – </a:t>
            </a:r>
            <a:r>
              <a:rPr lang="pl-PL" sz="2000" b="1" dirty="0" err="1"/>
              <a:t>Meziměstí</a:t>
            </a:r>
            <a:endParaRPr lang="pl-PL" sz="2000" b="1" dirty="0"/>
          </a:p>
          <a:p>
            <a:pPr marL="457200" indent="-457200" fontAlgn="ctr">
              <a:buAutoNum type="arabicParenR"/>
            </a:pPr>
            <a:r>
              <a:rPr lang="pl-PL" sz="2000" b="1" dirty="0"/>
              <a:t>Międzylesie – </a:t>
            </a:r>
            <a:r>
              <a:rPr lang="pl-PL" sz="2000" b="1" dirty="0" err="1"/>
              <a:t>Lichkov</a:t>
            </a:r>
            <a:r>
              <a:rPr lang="pl-PL" sz="2000" b="1" dirty="0"/>
              <a:t> </a:t>
            </a:r>
          </a:p>
          <a:p>
            <a:pPr marL="0" indent="0" fontAlgn="ctr">
              <a:buNone/>
            </a:pPr>
            <a:endParaRPr lang="pl-PL" sz="2000" dirty="0"/>
          </a:p>
          <a:p>
            <a:pPr marL="0" indent="0" fontAlgn="ctr">
              <a:buNone/>
            </a:pPr>
            <a:r>
              <a:rPr lang="pl-PL" sz="2000" dirty="0"/>
              <a:t>Zlikwidowane:</a:t>
            </a:r>
          </a:p>
          <a:p>
            <a:pPr marL="457200" indent="-457200" fontAlgn="ctr">
              <a:buAutoNum type="alphaUcParenR"/>
            </a:pPr>
            <a:r>
              <a:rPr lang="pl-PL" sz="2000" dirty="0"/>
              <a:t>Pobiedna – </a:t>
            </a:r>
            <a:r>
              <a:rPr lang="pl-PL" sz="2000" dirty="0" err="1"/>
              <a:t>Jindřichovice</a:t>
            </a:r>
            <a:r>
              <a:rPr lang="pl-PL" sz="2000" dirty="0"/>
              <a:t> pod </a:t>
            </a:r>
            <a:r>
              <a:rPr lang="pl-PL" sz="2000" dirty="0" err="1"/>
              <a:t>Smrkem</a:t>
            </a:r>
            <a:endParaRPr lang="pl-PL" sz="2000" dirty="0"/>
          </a:p>
          <a:p>
            <a:pPr marL="457200" indent="-457200" fontAlgn="ctr">
              <a:buAutoNum type="alphaUcParenR"/>
            </a:pPr>
            <a:r>
              <a:rPr lang="pl-PL" sz="2000" dirty="0"/>
              <a:t>Tłumaczów – </a:t>
            </a:r>
            <a:r>
              <a:rPr lang="pl-PL" sz="2000" dirty="0" err="1"/>
              <a:t>Otovice</a:t>
            </a:r>
            <a:r>
              <a:rPr lang="pl-PL" sz="2000" dirty="0"/>
              <a:t> </a:t>
            </a:r>
            <a:r>
              <a:rPr lang="pl-PL" sz="2000" dirty="0" err="1"/>
              <a:t>Zastávka</a:t>
            </a:r>
            <a:endParaRPr lang="pl-PL" sz="2000" dirty="0"/>
          </a:p>
          <a:p>
            <a:pPr marL="457200" indent="-457200" fontAlgn="ctr">
              <a:buAutoNum type="alphaUcParenR"/>
            </a:pPr>
            <a:r>
              <a:rPr lang="pl-PL" sz="2000" dirty="0"/>
              <a:t>Kudowa Słone – </a:t>
            </a:r>
            <a:r>
              <a:rPr lang="pl-PL" sz="2000" dirty="0" err="1"/>
              <a:t>Náchod</a:t>
            </a:r>
            <a:endParaRPr lang="pl-PL" sz="2000" dirty="0"/>
          </a:p>
        </p:txBody>
      </p:sp>
      <p:grpSp>
        <p:nvGrpSpPr>
          <p:cNvPr id="12" name="Grupa 11">
            <a:extLst>
              <a:ext uri="{FF2B5EF4-FFF2-40B4-BE49-F238E27FC236}">
                <a16:creationId xmlns:a16="http://schemas.microsoft.com/office/drawing/2014/main" id="{8F1F562B-0471-4DD7-A8F1-D2D3642F480D}"/>
              </a:ext>
            </a:extLst>
          </p:cNvPr>
          <p:cNvGrpSpPr/>
          <p:nvPr/>
        </p:nvGrpSpPr>
        <p:grpSpPr>
          <a:xfrm>
            <a:off x="257170" y="1545567"/>
            <a:ext cx="6331081" cy="4384927"/>
            <a:chOff x="112914" y="1247501"/>
            <a:chExt cx="6331081" cy="4384927"/>
          </a:xfrm>
        </p:grpSpPr>
        <p:grpSp>
          <p:nvGrpSpPr>
            <p:cNvPr id="13" name="Grupa 12">
              <a:extLst>
                <a:ext uri="{FF2B5EF4-FFF2-40B4-BE49-F238E27FC236}">
                  <a16:creationId xmlns:a16="http://schemas.microsoft.com/office/drawing/2014/main" id="{17208C7E-37CC-48E3-BDD8-30E4B1735252}"/>
                </a:ext>
              </a:extLst>
            </p:cNvPr>
            <p:cNvGrpSpPr/>
            <p:nvPr/>
          </p:nvGrpSpPr>
          <p:grpSpPr>
            <a:xfrm>
              <a:off x="191585" y="1247501"/>
              <a:ext cx="6252410" cy="4362997"/>
              <a:chOff x="191585" y="1247501"/>
              <a:chExt cx="6252410" cy="4362997"/>
            </a:xfrm>
          </p:grpSpPr>
          <p:pic>
            <p:nvPicPr>
              <p:cNvPr id="15" name="Obraz 14">
                <a:extLst>
                  <a:ext uri="{FF2B5EF4-FFF2-40B4-BE49-F238E27FC236}">
                    <a16:creationId xmlns:a16="http://schemas.microsoft.com/office/drawing/2014/main" id="{58D571F3-F62F-4D8E-B771-D2C1E0CD80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rcRect l="21214" t="23746" r="29858" b="15556"/>
              <a:stretch/>
            </p:blipFill>
            <p:spPr>
              <a:xfrm>
                <a:off x="191585" y="1247501"/>
                <a:ext cx="6252410" cy="436299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6" name="pole tekstowe 15">
                <a:extLst>
                  <a:ext uri="{FF2B5EF4-FFF2-40B4-BE49-F238E27FC236}">
                    <a16:creationId xmlns:a16="http://schemas.microsoft.com/office/drawing/2014/main" id="{6AE647EC-CE29-4C23-8A6D-594D64F83239}"/>
                  </a:ext>
                </a:extLst>
              </p:cNvPr>
              <p:cNvSpPr txBox="1"/>
              <p:nvPr/>
            </p:nvSpPr>
            <p:spPr>
              <a:xfrm>
                <a:off x="1144067" y="1941841"/>
                <a:ext cx="248451" cy="2616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/>
                  <a:t>1</a:t>
                </a:r>
              </a:p>
            </p:txBody>
          </p:sp>
          <p:sp>
            <p:nvSpPr>
              <p:cNvPr id="17" name="pole tekstowe 16">
                <a:extLst>
                  <a:ext uri="{FF2B5EF4-FFF2-40B4-BE49-F238E27FC236}">
                    <a16:creationId xmlns:a16="http://schemas.microsoft.com/office/drawing/2014/main" id="{FE81DAD6-75FA-4428-9353-06C4B04415DF}"/>
                  </a:ext>
                </a:extLst>
              </p:cNvPr>
              <p:cNvSpPr txBox="1"/>
              <p:nvPr/>
            </p:nvSpPr>
            <p:spPr>
              <a:xfrm>
                <a:off x="1941926" y="2667982"/>
                <a:ext cx="248451" cy="2616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/>
                  <a:t>2</a:t>
                </a:r>
              </a:p>
            </p:txBody>
          </p:sp>
          <p:sp>
            <p:nvSpPr>
              <p:cNvPr id="18" name="pole tekstowe 17">
                <a:extLst>
                  <a:ext uri="{FF2B5EF4-FFF2-40B4-BE49-F238E27FC236}">
                    <a16:creationId xmlns:a16="http://schemas.microsoft.com/office/drawing/2014/main" id="{F453B9B1-823A-4874-B644-8B6A193592CA}"/>
                  </a:ext>
                </a:extLst>
              </p:cNvPr>
              <p:cNvSpPr txBox="1"/>
              <p:nvPr/>
            </p:nvSpPr>
            <p:spPr>
              <a:xfrm>
                <a:off x="3370302" y="3167389"/>
                <a:ext cx="248451" cy="2616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/>
                  <a:t>3</a:t>
                </a:r>
              </a:p>
            </p:txBody>
          </p:sp>
          <p:sp>
            <p:nvSpPr>
              <p:cNvPr id="19" name="pole tekstowe 18">
                <a:extLst>
                  <a:ext uri="{FF2B5EF4-FFF2-40B4-BE49-F238E27FC236}">
                    <a16:creationId xmlns:a16="http://schemas.microsoft.com/office/drawing/2014/main" id="{F8409909-73C8-4E6B-B6E1-23EA33C4D1A2}"/>
                  </a:ext>
                </a:extLst>
              </p:cNvPr>
              <p:cNvSpPr txBox="1"/>
              <p:nvPr/>
            </p:nvSpPr>
            <p:spPr>
              <a:xfrm>
                <a:off x="3985878" y="3167389"/>
                <a:ext cx="248451" cy="2616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/>
                  <a:t>4</a:t>
                </a:r>
              </a:p>
            </p:txBody>
          </p:sp>
          <p:sp>
            <p:nvSpPr>
              <p:cNvPr id="20" name="pole tekstowe 19">
                <a:extLst>
                  <a:ext uri="{FF2B5EF4-FFF2-40B4-BE49-F238E27FC236}">
                    <a16:creationId xmlns:a16="http://schemas.microsoft.com/office/drawing/2014/main" id="{8835024B-294F-4C0E-9517-690E42075D55}"/>
                  </a:ext>
                </a:extLst>
              </p:cNvPr>
              <p:cNvSpPr txBox="1"/>
              <p:nvPr/>
            </p:nvSpPr>
            <p:spPr>
              <a:xfrm>
                <a:off x="5091526" y="5267747"/>
                <a:ext cx="248451" cy="2616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/>
                  <a:t>5</a:t>
                </a:r>
              </a:p>
            </p:txBody>
          </p:sp>
          <p:sp>
            <p:nvSpPr>
              <p:cNvPr id="21" name="pole tekstowe 20">
                <a:extLst>
                  <a:ext uri="{FF2B5EF4-FFF2-40B4-BE49-F238E27FC236}">
                    <a16:creationId xmlns:a16="http://schemas.microsoft.com/office/drawing/2014/main" id="{A055B3EE-4CA5-445E-9F42-797A3D64B9B8}"/>
                  </a:ext>
                </a:extLst>
              </p:cNvPr>
              <p:cNvSpPr txBox="1"/>
              <p:nvPr/>
            </p:nvSpPr>
            <p:spPr>
              <a:xfrm>
                <a:off x="1738726" y="1949700"/>
                <a:ext cx="248451" cy="26161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FF0000"/>
                    </a:solidFill>
                  </a:rPr>
                  <a:t>A</a:t>
                </a:r>
              </a:p>
            </p:txBody>
          </p:sp>
          <p:sp>
            <p:nvSpPr>
              <p:cNvPr id="22" name="pole tekstowe 21">
                <a:extLst>
                  <a:ext uri="{FF2B5EF4-FFF2-40B4-BE49-F238E27FC236}">
                    <a16:creationId xmlns:a16="http://schemas.microsoft.com/office/drawing/2014/main" id="{935598B0-496B-434E-BDD9-E83D5BDF48FC}"/>
                  </a:ext>
                </a:extLst>
              </p:cNvPr>
              <p:cNvSpPr txBox="1"/>
              <p:nvPr/>
            </p:nvSpPr>
            <p:spPr>
              <a:xfrm>
                <a:off x="4319280" y="3507497"/>
                <a:ext cx="248451" cy="26161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FF0000"/>
                    </a:solidFill>
                  </a:rPr>
                  <a:t>B</a:t>
                </a:r>
              </a:p>
            </p:txBody>
          </p:sp>
          <p:sp>
            <p:nvSpPr>
              <p:cNvPr id="23" name="pole tekstowe 22">
                <a:extLst>
                  <a:ext uri="{FF2B5EF4-FFF2-40B4-BE49-F238E27FC236}">
                    <a16:creationId xmlns:a16="http://schemas.microsoft.com/office/drawing/2014/main" id="{2F021895-6BBB-4C9F-8B20-97EF73EDB92C}"/>
                  </a:ext>
                </a:extLst>
              </p:cNvPr>
              <p:cNvSpPr txBox="1"/>
              <p:nvPr/>
            </p:nvSpPr>
            <p:spPr>
              <a:xfrm>
                <a:off x="4141260" y="4030435"/>
                <a:ext cx="248451" cy="26161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FF0000"/>
                    </a:solidFill>
                  </a:rPr>
                  <a:t>C</a:t>
                </a:r>
              </a:p>
            </p:txBody>
          </p:sp>
        </p:grpSp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EA3C2DB0-132D-43AB-BB88-65E8EB7C4331}"/>
                </a:ext>
              </a:extLst>
            </p:cNvPr>
            <p:cNvSpPr txBox="1"/>
            <p:nvPr/>
          </p:nvSpPr>
          <p:spPr>
            <a:xfrm>
              <a:off x="112914" y="5447762"/>
              <a:ext cx="678391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600" dirty="0" err="1"/>
                <a:t>Openstreetmap</a:t>
              </a:r>
              <a:endParaRPr lang="pl-PL" sz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7254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8DE73AC7-CCE0-420A-9FD8-514DCB426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50" y="764704"/>
            <a:ext cx="113347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Kolejowe przejścia graniczne na Dolnym Śląsku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266CE29-60E7-4CDB-9C61-025DE3196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9017" y="1730299"/>
            <a:ext cx="4881599" cy="4362997"/>
          </a:xfrm>
        </p:spPr>
        <p:txBody>
          <a:bodyPr>
            <a:normAutofit/>
          </a:bodyPr>
          <a:lstStyle/>
          <a:p>
            <a:pPr marL="0" indent="0" fontAlgn="ctr">
              <a:buNone/>
            </a:pPr>
            <a:r>
              <a:rPr lang="pl-PL" sz="2000" b="1" u="sng" dirty="0"/>
              <a:t>Ruch pasażerski</a:t>
            </a:r>
            <a:r>
              <a:rPr lang="pl-PL" sz="2000" b="1" dirty="0"/>
              <a:t> </a:t>
            </a:r>
            <a:br>
              <a:rPr lang="pl-PL" sz="2000" b="1" dirty="0"/>
            </a:br>
            <a:r>
              <a:rPr lang="pl-PL" sz="2000" b="1" dirty="0"/>
              <a:t>na czterech przejściach granicznych:</a:t>
            </a:r>
            <a:br>
              <a:rPr lang="pl-PL" sz="2000" b="1" dirty="0"/>
            </a:br>
            <a:endParaRPr lang="pl-PL" sz="1000" b="1" dirty="0"/>
          </a:p>
          <a:p>
            <a:pPr marL="457200" indent="-457200" fontAlgn="ctr">
              <a:buAutoNum type="arabicParenR"/>
            </a:pPr>
            <a:r>
              <a:rPr lang="pl-PL" sz="2000" b="1" dirty="0"/>
              <a:t>Szklarska Poręba Jakuszyce – </a:t>
            </a:r>
            <a:r>
              <a:rPr lang="pl-PL" sz="2000" b="1" dirty="0" err="1"/>
              <a:t>Harrachov</a:t>
            </a:r>
            <a:r>
              <a:rPr lang="pl-PL" sz="2000" dirty="0"/>
              <a:t> </a:t>
            </a:r>
            <a:br>
              <a:rPr lang="pl-PL" sz="2000" dirty="0"/>
            </a:br>
            <a:r>
              <a:rPr lang="pl-PL" sz="2000" dirty="0"/>
              <a:t>(całorocznie)</a:t>
            </a:r>
            <a:br>
              <a:rPr lang="pl-PL" sz="2000" dirty="0"/>
            </a:br>
            <a:endParaRPr lang="pl-PL" sz="1000" dirty="0"/>
          </a:p>
          <a:p>
            <a:pPr marL="457200" indent="-457200" fontAlgn="ctr">
              <a:buAutoNum type="arabicParenR"/>
            </a:pPr>
            <a:r>
              <a:rPr lang="pl-PL" sz="2000" b="1" dirty="0"/>
              <a:t>Lubawka – </a:t>
            </a:r>
            <a:r>
              <a:rPr lang="pl-PL" sz="2000" b="1" dirty="0" err="1"/>
              <a:t>Královec</a:t>
            </a:r>
            <a:r>
              <a:rPr lang="pl-PL" sz="2000" dirty="0"/>
              <a:t> </a:t>
            </a:r>
            <a:br>
              <a:rPr lang="pl-PL" sz="2000" dirty="0"/>
            </a:br>
            <a:r>
              <a:rPr lang="pl-PL" sz="2000" dirty="0"/>
              <a:t>(całorocznie)</a:t>
            </a:r>
            <a:br>
              <a:rPr lang="pl-PL" sz="2000" dirty="0"/>
            </a:br>
            <a:endParaRPr lang="pl-PL" sz="1000" dirty="0"/>
          </a:p>
          <a:p>
            <a:pPr marL="457200" indent="-457200" fontAlgn="ctr">
              <a:buAutoNum type="arabicParenR"/>
            </a:pPr>
            <a:r>
              <a:rPr lang="pl-PL" sz="2000" b="1" dirty="0"/>
              <a:t>Mieroszów – </a:t>
            </a:r>
            <a:r>
              <a:rPr lang="pl-PL" sz="2000" b="1" dirty="0" err="1"/>
              <a:t>Meziměstí</a:t>
            </a:r>
            <a:r>
              <a:rPr lang="pl-PL" sz="2000" dirty="0"/>
              <a:t> </a:t>
            </a:r>
            <a:br>
              <a:rPr lang="pl-PL" sz="2000" dirty="0"/>
            </a:br>
            <a:r>
              <a:rPr lang="pl-PL" sz="2000" dirty="0"/>
              <a:t>(sezonowo)</a:t>
            </a:r>
            <a:br>
              <a:rPr lang="pl-PL" sz="2000" dirty="0"/>
            </a:br>
            <a:endParaRPr lang="pl-PL" sz="1000" dirty="0"/>
          </a:p>
          <a:p>
            <a:pPr marL="457200" indent="-457200" fontAlgn="ctr">
              <a:buAutoNum type="arabicParenR"/>
            </a:pPr>
            <a:r>
              <a:rPr lang="pl-PL" sz="2000" b="1" dirty="0"/>
              <a:t>Międzylesie – </a:t>
            </a:r>
            <a:r>
              <a:rPr lang="pl-PL" sz="2000" b="1" dirty="0" err="1"/>
              <a:t>Lichkov</a:t>
            </a:r>
            <a:r>
              <a:rPr lang="pl-PL" sz="2000" dirty="0"/>
              <a:t> </a:t>
            </a:r>
            <a:br>
              <a:rPr lang="pl-PL" sz="2000" dirty="0"/>
            </a:br>
            <a:r>
              <a:rPr lang="pl-PL" sz="2000" dirty="0"/>
              <a:t>(całorocznie)</a:t>
            </a:r>
          </a:p>
        </p:txBody>
      </p:sp>
      <p:grpSp>
        <p:nvGrpSpPr>
          <p:cNvPr id="16" name="Grupa 15">
            <a:extLst>
              <a:ext uri="{FF2B5EF4-FFF2-40B4-BE49-F238E27FC236}">
                <a16:creationId xmlns:a16="http://schemas.microsoft.com/office/drawing/2014/main" id="{9FA8848F-5ABB-45B6-B20D-321AE08FEA09}"/>
              </a:ext>
            </a:extLst>
          </p:cNvPr>
          <p:cNvGrpSpPr/>
          <p:nvPr/>
        </p:nvGrpSpPr>
        <p:grpSpPr>
          <a:xfrm>
            <a:off x="257170" y="1545567"/>
            <a:ext cx="6331081" cy="4384927"/>
            <a:chOff x="257170" y="1545567"/>
            <a:chExt cx="6331081" cy="4384927"/>
          </a:xfrm>
        </p:grpSpPr>
        <p:grpSp>
          <p:nvGrpSpPr>
            <p:cNvPr id="5" name="Grupa 4">
              <a:extLst>
                <a:ext uri="{FF2B5EF4-FFF2-40B4-BE49-F238E27FC236}">
                  <a16:creationId xmlns:a16="http://schemas.microsoft.com/office/drawing/2014/main" id="{736C2D40-FEAB-470F-9030-1C70B50CD168}"/>
                </a:ext>
              </a:extLst>
            </p:cNvPr>
            <p:cNvGrpSpPr/>
            <p:nvPr/>
          </p:nvGrpSpPr>
          <p:grpSpPr>
            <a:xfrm>
              <a:off x="335841" y="1545567"/>
              <a:ext cx="6252410" cy="4362997"/>
              <a:chOff x="191585" y="1247501"/>
              <a:chExt cx="6252410" cy="4362997"/>
            </a:xfrm>
          </p:grpSpPr>
          <p:pic>
            <p:nvPicPr>
              <p:cNvPr id="7" name="Obraz 6">
                <a:extLst>
                  <a:ext uri="{FF2B5EF4-FFF2-40B4-BE49-F238E27FC236}">
                    <a16:creationId xmlns:a16="http://schemas.microsoft.com/office/drawing/2014/main" id="{C2CC8ADA-6244-4F8C-AE86-E4B221B05D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rcRect l="21214" t="23746" r="29858" b="15556"/>
              <a:stretch/>
            </p:blipFill>
            <p:spPr>
              <a:xfrm>
                <a:off x="191585" y="1247501"/>
                <a:ext cx="6252410" cy="436299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9" name="pole tekstowe 8">
                <a:extLst>
                  <a:ext uri="{FF2B5EF4-FFF2-40B4-BE49-F238E27FC236}">
                    <a16:creationId xmlns:a16="http://schemas.microsoft.com/office/drawing/2014/main" id="{04D7C60B-34E6-4531-9308-C74E9A393F55}"/>
                  </a:ext>
                </a:extLst>
              </p:cNvPr>
              <p:cNvSpPr txBox="1"/>
              <p:nvPr/>
            </p:nvSpPr>
            <p:spPr>
              <a:xfrm>
                <a:off x="1941926" y="2667982"/>
                <a:ext cx="248451" cy="2616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/>
                  <a:t>1</a:t>
                </a:r>
              </a:p>
            </p:txBody>
          </p:sp>
          <p:sp>
            <p:nvSpPr>
              <p:cNvPr id="10" name="pole tekstowe 9">
                <a:extLst>
                  <a:ext uri="{FF2B5EF4-FFF2-40B4-BE49-F238E27FC236}">
                    <a16:creationId xmlns:a16="http://schemas.microsoft.com/office/drawing/2014/main" id="{A8FF8BD4-3C87-4BF9-9966-530EFE0A466B}"/>
                  </a:ext>
                </a:extLst>
              </p:cNvPr>
              <p:cNvSpPr txBox="1"/>
              <p:nvPr/>
            </p:nvSpPr>
            <p:spPr>
              <a:xfrm>
                <a:off x="3370302" y="3167389"/>
                <a:ext cx="248451" cy="2616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/>
                  <a:t>2</a:t>
                </a:r>
              </a:p>
            </p:txBody>
          </p:sp>
          <p:sp>
            <p:nvSpPr>
              <p:cNvPr id="11" name="pole tekstowe 10">
                <a:extLst>
                  <a:ext uri="{FF2B5EF4-FFF2-40B4-BE49-F238E27FC236}">
                    <a16:creationId xmlns:a16="http://schemas.microsoft.com/office/drawing/2014/main" id="{BF658E72-AE3D-41B1-BA73-12E6D17430F4}"/>
                  </a:ext>
                </a:extLst>
              </p:cNvPr>
              <p:cNvSpPr txBox="1"/>
              <p:nvPr/>
            </p:nvSpPr>
            <p:spPr>
              <a:xfrm>
                <a:off x="3985878" y="3167389"/>
                <a:ext cx="248451" cy="2616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/>
                  <a:t>3</a:t>
                </a:r>
              </a:p>
            </p:txBody>
          </p:sp>
          <p:sp>
            <p:nvSpPr>
              <p:cNvPr id="12" name="pole tekstowe 11">
                <a:extLst>
                  <a:ext uri="{FF2B5EF4-FFF2-40B4-BE49-F238E27FC236}">
                    <a16:creationId xmlns:a16="http://schemas.microsoft.com/office/drawing/2014/main" id="{8D98175B-B736-4400-98EC-788D32409592}"/>
                  </a:ext>
                </a:extLst>
              </p:cNvPr>
              <p:cNvSpPr txBox="1"/>
              <p:nvPr/>
            </p:nvSpPr>
            <p:spPr>
              <a:xfrm>
                <a:off x="5091526" y="5267747"/>
                <a:ext cx="248451" cy="2616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/>
                  <a:t>4</a:t>
                </a:r>
              </a:p>
            </p:txBody>
          </p:sp>
        </p:grpSp>
        <p:sp>
          <p:nvSpPr>
            <p:cNvPr id="6" name="pole tekstowe 5">
              <a:extLst>
                <a:ext uri="{FF2B5EF4-FFF2-40B4-BE49-F238E27FC236}">
                  <a16:creationId xmlns:a16="http://schemas.microsoft.com/office/drawing/2014/main" id="{FE66A9FF-C471-4DAC-B0FA-EE5AA8BCB0AE}"/>
                </a:ext>
              </a:extLst>
            </p:cNvPr>
            <p:cNvSpPr txBox="1"/>
            <p:nvPr/>
          </p:nvSpPr>
          <p:spPr>
            <a:xfrm>
              <a:off x="257170" y="5745828"/>
              <a:ext cx="678391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600" dirty="0" err="1"/>
                <a:t>Openstreetmap</a:t>
              </a:r>
              <a:endParaRPr lang="pl-PL" sz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1102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70E58235-7CFA-4BCA-AE74-AA18C6538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877239"/>
            <a:ext cx="113347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Ruch pasażerski z Republiką Czeską</a:t>
            </a:r>
            <a:b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momencie powstania Kolei Dolnośląskich (2007 r.)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Tabela 7">
            <a:extLst>
              <a:ext uri="{FF2B5EF4-FFF2-40B4-BE49-F238E27FC236}">
                <a16:creationId xmlns:a16="http://schemas.microsoft.com/office/drawing/2014/main" id="{8DD9D1C0-EE10-4253-AC0D-E58097506B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92364"/>
              </p:ext>
            </p:extLst>
          </p:nvPr>
        </p:nvGraphicFramePr>
        <p:xfrm>
          <a:off x="248898" y="2132856"/>
          <a:ext cx="11664429" cy="227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0817">
                  <a:extLst>
                    <a:ext uri="{9D8B030D-6E8A-4147-A177-3AD203B41FA5}">
                      <a16:colId xmlns:a16="http://schemas.microsoft.com/office/drawing/2014/main" val="2987102538"/>
                    </a:ext>
                  </a:extLst>
                </a:gridCol>
                <a:gridCol w="7123612">
                  <a:extLst>
                    <a:ext uri="{9D8B030D-6E8A-4147-A177-3AD203B41FA5}">
                      <a16:colId xmlns:a16="http://schemas.microsoft.com/office/drawing/2014/main" val="3785293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Przejście graniczne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Ruch pasażerski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0391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Szklarska Poręba Jakuszyce – </a:t>
                      </a:r>
                      <a:r>
                        <a:rPr lang="pl-PL" b="1" dirty="0" err="1"/>
                        <a:t>Harrachov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linia nieczynna od II wojny światowej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2519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Lubawka – </a:t>
                      </a:r>
                      <a:r>
                        <a:rPr lang="pl-PL" b="1" dirty="0" err="1"/>
                        <a:t>Královec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ruch pociągów zawieszony od 1951 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3607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Mieroszów – </a:t>
                      </a:r>
                      <a:r>
                        <a:rPr lang="pl-PL" b="1" dirty="0" err="1"/>
                        <a:t>Meziměstí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ruch pociągów zawieszony od 2004 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4429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Międzylesie – </a:t>
                      </a:r>
                      <a:r>
                        <a:rPr lang="pl-PL" b="1" dirty="0" err="1"/>
                        <a:t>Lichkov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ruch pociągów zawieszony ze względu na elektryfikację linii</a:t>
                      </a:r>
                      <a:br>
                        <a:rPr lang="pl-PL" dirty="0"/>
                      </a:br>
                      <a:r>
                        <a:rPr lang="pl-PL" sz="1400" i="1" dirty="0"/>
                        <a:t>(w RRJ 2006/2007 1 para codziennych pociągów przyspieszonych Poznań – Praga </a:t>
                      </a:r>
                      <a:br>
                        <a:rPr lang="pl-PL" sz="1400" i="1" dirty="0"/>
                      </a:br>
                      <a:r>
                        <a:rPr lang="pl-PL" sz="1400" i="1" dirty="0"/>
                        <a:t>i 1 para pociągów osobowych Międzylesie – </a:t>
                      </a:r>
                      <a:r>
                        <a:rPr lang="pl-PL" sz="1400" i="1" dirty="0" err="1"/>
                        <a:t>Lichkov</a:t>
                      </a:r>
                      <a:r>
                        <a:rPr lang="pl-PL" sz="1400" i="1" dirty="0"/>
                        <a:t> w soboty i niedziele)</a:t>
                      </a:r>
                      <a:endParaRPr lang="pl-PL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506231"/>
                  </a:ext>
                </a:extLst>
              </a:tr>
            </a:tbl>
          </a:graphicData>
        </a:graphic>
      </p:graphicFrame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C830BF51-BD7E-4F73-B876-2B99F1745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841339"/>
            <a:ext cx="12192000" cy="598712"/>
          </a:xfrm>
        </p:spPr>
        <p:txBody>
          <a:bodyPr>
            <a:normAutofit/>
          </a:bodyPr>
          <a:lstStyle/>
          <a:p>
            <a:pPr marL="0" indent="0" algn="ctr" fontAlgn="ctr">
              <a:buNone/>
            </a:pPr>
            <a:r>
              <a:rPr lang="pl-PL" b="1" dirty="0">
                <a:solidFill>
                  <a:srgbClr val="FF0000"/>
                </a:solidFill>
              </a:rPr>
              <a:t>Brak pociągów pasażerskich łączących Dolny Śląsk z Republiką Czeską!</a:t>
            </a:r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42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0F1479F9-564F-4434-A8BD-5DAC04C62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50" y="589207"/>
            <a:ext cx="122110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Działania na przejściu Szklarska Poręba Jakuszyce – </a:t>
            </a:r>
            <a:r>
              <a:rPr lang="pl-PL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Harrachov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C3552F-9274-41F6-9110-6566EDD21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2873" y="1412776"/>
            <a:ext cx="11747863" cy="5158564"/>
          </a:xfrm>
        </p:spPr>
        <p:txBody>
          <a:bodyPr>
            <a:normAutofit/>
          </a:bodyPr>
          <a:lstStyle/>
          <a:p>
            <a:pPr fontAlgn="ctr"/>
            <a:r>
              <a:rPr lang="pl-PL" sz="2200" dirty="0"/>
              <a:t>      11.2007 r. – przejęcie linii kolejowej 311 Szklarska Poręba Górna – granica państwa </a:t>
            </a:r>
            <a:br>
              <a:rPr lang="pl-PL" sz="2200" dirty="0"/>
            </a:br>
            <a:r>
              <a:rPr lang="pl-PL" sz="2200" dirty="0"/>
              <a:t>                            przez Samorząd Województwa Dolnośląskiego</a:t>
            </a:r>
          </a:p>
          <a:p>
            <a:pPr fontAlgn="ctr"/>
            <a:r>
              <a:rPr lang="pl-PL" sz="2200" dirty="0"/>
              <a:t>      05.2008 r. – linia w trwałym zarządzie Dolnośląskiej Służby Dróg i Kolei</a:t>
            </a:r>
          </a:p>
          <a:p>
            <a:pPr fontAlgn="ctr"/>
            <a:r>
              <a:rPr lang="pl-PL" sz="2200" dirty="0"/>
              <a:t>            2009 r. – rewitalizacja linii</a:t>
            </a:r>
          </a:p>
          <a:p>
            <a:pPr fontAlgn="ctr"/>
            <a:r>
              <a:rPr lang="pl-PL" sz="2200" dirty="0"/>
              <a:t>03.07.2010 r. – reaktywacja przewozów na odcinku  Szklarska Poręba Górna – Jakuszyce</a:t>
            </a:r>
          </a:p>
          <a:p>
            <a:pPr fontAlgn="ctr"/>
            <a:r>
              <a:rPr lang="pl-PL" sz="2200" b="1" dirty="0"/>
              <a:t>28.08.2010 r.</a:t>
            </a:r>
            <a:r>
              <a:rPr lang="pl-PL" sz="2200" dirty="0"/>
              <a:t> – reaktywacja przewozów na odcinku </a:t>
            </a:r>
            <a:br>
              <a:rPr lang="pl-PL" sz="2200" dirty="0"/>
            </a:br>
            <a:r>
              <a:rPr lang="pl-PL" sz="2200" dirty="0"/>
              <a:t>                            Szklarska Poręba Jakuszyce – </a:t>
            </a:r>
            <a:r>
              <a:rPr lang="pl-PL" sz="2200" dirty="0" err="1"/>
              <a:t>Harrachov</a:t>
            </a:r>
            <a:br>
              <a:rPr lang="pl-PL" sz="2200" dirty="0"/>
            </a:br>
            <a:r>
              <a:rPr lang="pl-PL" sz="2200" dirty="0"/>
              <a:t>                            </a:t>
            </a:r>
            <a:r>
              <a:rPr lang="pl-PL" sz="2200" b="1" dirty="0"/>
              <a:t>przywrócenie połączeń pasażerskich z Republiką Czeską po 65 latach</a:t>
            </a:r>
            <a:br>
              <a:rPr lang="pl-PL" sz="2200" b="1" dirty="0"/>
            </a:br>
            <a:r>
              <a:rPr lang="pl-PL" sz="2200" b="1" dirty="0"/>
              <a:t>                            od zakończenia wojny</a:t>
            </a:r>
          </a:p>
          <a:p>
            <a:pPr fontAlgn="ctr"/>
            <a:r>
              <a:rPr lang="pl-PL" sz="2200" b="1" dirty="0"/>
              <a:t>13.12.2015 r. – zlecenie przewozów Kolejom Dolnośląskim</a:t>
            </a:r>
            <a:r>
              <a:rPr lang="pl-PL" sz="2200" dirty="0"/>
              <a:t>,</a:t>
            </a:r>
            <a:br>
              <a:rPr lang="pl-PL" sz="2200" dirty="0"/>
            </a:br>
            <a:r>
              <a:rPr lang="pl-PL" sz="2200" dirty="0"/>
              <a:t>                            uruchomienie bezpośrednich połączeń Szklarska Poręba Górna – Liberec </a:t>
            </a:r>
            <a:br>
              <a:rPr lang="pl-PL" sz="2200" dirty="0"/>
            </a:br>
            <a:r>
              <a:rPr lang="pl-PL" sz="2200" dirty="0"/>
              <a:t>                            we współpracy z przewoźnikiem </a:t>
            </a:r>
            <a:r>
              <a:rPr lang="pl-PL" sz="2200" dirty="0" err="1"/>
              <a:t>České</a:t>
            </a:r>
            <a:r>
              <a:rPr lang="pl-PL" sz="2200" dirty="0"/>
              <a:t> </a:t>
            </a:r>
            <a:r>
              <a:rPr lang="pl-PL" sz="2200" dirty="0" err="1"/>
              <a:t>dráhy</a:t>
            </a:r>
            <a:endParaRPr lang="pl-PL" sz="2200" dirty="0"/>
          </a:p>
        </p:txBody>
      </p:sp>
    </p:spTree>
    <p:extLst>
      <p:ext uri="{BB962C8B-B14F-4D97-AF65-F5344CB8AC3E}">
        <p14:creationId xmlns:p14="http://schemas.microsoft.com/office/powerpoint/2010/main" val="132736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0F1479F9-564F-4434-A8BD-5DAC04C62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89207"/>
            <a:ext cx="1219200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Działania na przejściu Szklarska Poręba Jakuszyce – </a:t>
            </a:r>
            <a:r>
              <a:rPr lang="pl-PL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Harrachov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C3552F-9274-41F6-9110-6566EDD21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068" y="1438788"/>
            <a:ext cx="6666019" cy="3286356"/>
          </a:xfrm>
        </p:spPr>
        <p:txBody>
          <a:bodyPr>
            <a:normAutofit/>
          </a:bodyPr>
          <a:lstStyle/>
          <a:p>
            <a:pPr marL="0" indent="0" fontAlgn="ctr">
              <a:buNone/>
            </a:pPr>
            <a:r>
              <a:rPr lang="pl-PL" sz="2400" b="1" u="sng" dirty="0"/>
              <a:t>28.08.2010 r.</a:t>
            </a:r>
            <a:r>
              <a:rPr lang="pl-PL" sz="2400" u="sng" dirty="0"/>
              <a:t> – reaktywacja połączeń pasażerskich:</a:t>
            </a:r>
          </a:p>
          <a:p>
            <a:pPr marL="0" indent="0" fontAlgn="ctr">
              <a:buNone/>
            </a:pPr>
            <a:r>
              <a:rPr lang="pl-PL" sz="2400" dirty="0"/>
              <a:t>- </a:t>
            </a:r>
            <a:r>
              <a:rPr lang="pl-PL" sz="2400" b="1" dirty="0"/>
              <a:t>5 par pociągów</a:t>
            </a:r>
          </a:p>
          <a:p>
            <a:pPr marL="0" indent="0" fontAlgn="ctr">
              <a:buNone/>
            </a:pPr>
            <a:endParaRPr lang="pl-PL" sz="800" dirty="0"/>
          </a:p>
          <a:p>
            <a:pPr marL="0" indent="0" fontAlgn="ctr">
              <a:buNone/>
            </a:pPr>
            <a:br>
              <a:rPr lang="pl-PL" sz="800" dirty="0"/>
            </a:br>
            <a:r>
              <a:rPr lang="pl-PL" sz="2400" u="sng" dirty="0"/>
              <a:t>Roczny rozkład jazdy </a:t>
            </a:r>
            <a:r>
              <a:rPr lang="pl-PL" sz="2400" b="1" u="sng" dirty="0"/>
              <a:t>2019/2020</a:t>
            </a:r>
            <a:r>
              <a:rPr lang="pl-PL" sz="2400" u="sng" dirty="0"/>
              <a:t>:</a:t>
            </a:r>
            <a:br>
              <a:rPr lang="pl-PL" sz="2400" dirty="0"/>
            </a:br>
            <a:r>
              <a:rPr lang="pl-PL" sz="2400" dirty="0"/>
              <a:t>– w sezonie letnim </a:t>
            </a:r>
            <a:r>
              <a:rPr lang="pl-PL" sz="2400" b="1" dirty="0"/>
              <a:t>11 par pociągów</a:t>
            </a:r>
            <a:r>
              <a:rPr lang="pl-PL" sz="2400" dirty="0"/>
              <a:t>, </a:t>
            </a:r>
            <a:br>
              <a:rPr lang="pl-PL" sz="2400" dirty="0"/>
            </a:br>
            <a:r>
              <a:rPr lang="pl-PL" sz="2400" dirty="0"/>
              <a:t>   w sezonie zimowym 8 par pociągów,</a:t>
            </a:r>
            <a:br>
              <a:rPr lang="pl-PL" sz="2400" dirty="0"/>
            </a:br>
            <a:r>
              <a:rPr lang="pl-PL" sz="2400" dirty="0"/>
              <a:t>– poza sezonem od 4 par pociągów w dni robocze </a:t>
            </a:r>
            <a:br>
              <a:rPr lang="pl-PL" sz="2400" dirty="0"/>
            </a:br>
            <a:r>
              <a:rPr lang="pl-PL" sz="2400" dirty="0"/>
              <a:t>   do 8 par pociągów w dni wolne</a:t>
            </a:r>
          </a:p>
        </p:txBody>
      </p:sp>
      <p:pic>
        <p:nvPicPr>
          <p:cNvPr id="1026" name="3f352237-c428-4202-aebc-a5a71acf9697" descr="Image">
            <a:extLst>
              <a:ext uri="{FF2B5EF4-FFF2-40B4-BE49-F238E27FC236}">
                <a16:creationId xmlns:a16="http://schemas.microsoft.com/office/drawing/2014/main" id="{E2819091-30B4-41B6-BC8A-9EEEA96FB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2204864"/>
            <a:ext cx="5095602" cy="3450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677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034ABA0F-70DE-42DE-8BC3-3D301C9C7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866" y="764704"/>
            <a:ext cx="113347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Działania na przejściu Lubawka – </a:t>
            </a:r>
            <a:r>
              <a:rPr lang="pl-PL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Královec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5121270-407F-4EFB-8B6D-04DB344B9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068" y="1664565"/>
            <a:ext cx="11747863" cy="4284715"/>
          </a:xfrm>
        </p:spPr>
        <p:txBody>
          <a:bodyPr>
            <a:normAutofit/>
          </a:bodyPr>
          <a:lstStyle/>
          <a:p>
            <a:pPr fontAlgn="ctr"/>
            <a:r>
              <a:rPr lang="pl-PL" sz="2400" b="1" dirty="0"/>
              <a:t>05.07.2008 r.</a:t>
            </a:r>
            <a:r>
              <a:rPr lang="pl-PL" sz="2400" dirty="0"/>
              <a:t> – </a:t>
            </a:r>
            <a:r>
              <a:rPr lang="pl-PL" sz="2400" b="1" dirty="0"/>
              <a:t>reaktywacja przewozów pasażerskich do Republiki Czeskiej</a:t>
            </a:r>
            <a:br>
              <a:rPr lang="pl-PL" sz="2400" b="1" dirty="0"/>
            </a:br>
            <a:r>
              <a:rPr lang="pl-PL" sz="2400" b="1" dirty="0"/>
              <a:t>                            po 57 latach przerwy</a:t>
            </a:r>
            <a:br>
              <a:rPr lang="pl-PL" sz="2400" dirty="0"/>
            </a:br>
            <a:r>
              <a:rPr lang="pl-PL" sz="2400" dirty="0"/>
              <a:t>                            (3 pary letnich pociągów sezonowych w weekendy) </a:t>
            </a:r>
          </a:p>
          <a:p>
            <a:pPr fontAlgn="ctr"/>
            <a:r>
              <a:rPr lang="pl-PL" sz="2400" dirty="0"/>
              <a:t>           </a:t>
            </a:r>
            <a:r>
              <a:rPr lang="pl-PL" sz="2400" b="1" dirty="0"/>
              <a:t>2014 r. – zlecenie przewozów Kolejom Dolnośląskim</a:t>
            </a:r>
            <a:r>
              <a:rPr lang="pl-PL" sz="2400" dirty="0"/>
              <a:t>, </a:t>
            </a:r>
            <a:br>
              <a:rPr lang="pl-PL" sz="2400" dirty="0"/>
            </a:br>
            <a:r>
              <a:rPr lang="pl-PL" sz="2400" dirty="0"/>
              <a:t>                            realizacja przewozów we współpracy z przewoźnikiem GW Train </a:t>
            </a:r>
            <a:r>
              <a:rPr lang="pl-PL" sz="2400" dirty="0" err="1"/>
              <a:t>Regio</a:t>
            </a:r>
            <a:endParaRPr lang="pl-PL" sz="2400" dirty="0"/>
          </a:p>
          <a:p>
            <a:pPr fontAlgn="ctr"/>
            <a:r>
              <a:rPr lang="pl-PL" sz="2400" b="1" dirty="0"/>
              <a:t>09.12.2018 r. – przywrócenie połączeń całorocznych</a:t>
            </a:r>
          </a:p>
          <a:p>
            <a:pPr marL="0" indent="0" fontAlgn="ctr">
              <a:buNone/>
            </a:pPr>
            <a:endParaRPr lang="pl-PL" sz="2400" dirty="0"/>
          </a:p>
          <a:p>
            <a:pPr marL="0" indent="0" fontAlgn="ctr">
              <a:buNone/>
            </a:pPr>
            <a:r>
              <a:rPr lang="pl-PL" sz="2400" u="sng" dirty="0"/>
              <a:t>Roczny rozkład jazdy 2019/2020</a:t>
            </a:r>
            <a:r>
              <a:rPr lang="pl-PL" sz="2400" dirty="0"/>
              <a:t>: </a:t>
            </a:r>
            <a:br>
              <a:rPr lang="pl-PL" sz="2400" dirty="0"/>
            </a:br>
            <a:r>
              <a:rPr lang="pl-PL" sz="2400" dirty="0"/>
              <a:t>– w sezonie letnim 4 pary pociągów w relacji Sędzisław – Trutnov, </a:t>
            </a:r>
            <a:br>
              <a:rPr lang="pl-PL" sz="2400" dirty="0"/>
            </a:br>
            <a:r>
              <a:rPr lang="pl-PL" sz="2400" dirty="0"/>
              <a:t>– poza sezonem 7 par pociągów w relacji Sędzisław – </a:t>
            </a:r>
            <a:r>
              <a:rPr lang="pl-PL" sz="2400" dirty="0" err="1"/>
              <a:t>Královec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31801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id="{BC9B4139-C272-47F3-86F8-842C83C96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82" y="764704"/>
            <a:ext cx="11334750" cy="895577"/>
          </a:xfrm>
        </p:spPr>
        <p:txBody>
          <a:bodyPr>
            <a:no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Działania na przejściu Mieroszów – </a:t>
            </a:r>
            <a:r>
              <a:rPr lang="pl-PL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Meziměstí</a:t>
            </a:r>
            <a:endParaRPr lang="pl-P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FC5A87C-9FA9-444F-B990-62DD8E47E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068" y="1808581"/>
            <a:ext cx="11969932" cy="3852667"/>
          </a:xfrm>
        </p:spPr>
        <p:txBody>
          <a:bodyPr>
            <a:normAutofit/>
          </a:bodyPr>
          <a:lstStyle/>
          <a:p>
            <a:pPr fontAlgn="ctr"/>
            <a:r>
              <a:rPr lang="pl-PL" sz="2200" b="1" dirty="0"/>
              <a:t>28.04.2018 r.</a:t>
            </a:r>
            <a:r>
              <a:rPr lang="pl-PL" sz="2200" dirty="0"/>
              <a:t> – </a:t>
            </a:r>
            <a:r>
              <a:rPr lang="pl-PL" sz="2200" b="1" dirty="0"/>
              <a:t>reaktywacja przewozów pasażerskich do Republiki Czeskiej</a:t>
            </a:r>
            <a:br>
              <a:rPr lang="pl-PL" sz="2200" b="1" dirty="0"/>
            </a:br>
            <a:r>
              <a:rPr lang="pl-PL" sz="2200" b="1" dirty="0"/>
              <a:t>                            po 14 latach przerwy</a:t>
            </a:r>
            <a:br>
              <a:rPr lang="pl-PL" sz="2200" dirty="0"/>
            </a:br>
            <a:r>
              <a:rPr lang="pl-PL" sz="2200" dirty="0"/>
              <a:t>                            (4 pary letnich pociągów sezonowych w weekendy, w tym 2 pary do stacji </a:t>
            </a:r>
            <a:r>
              <a:rPr lang="pl-PL" sz="2200" dirty="0" err="1"/>
              <a:t>Adršpach</a:t>
            </a:r>
            <a:r>
              <a:rPr lang="pl-PL" sz="2200" dirty="0"/>
              <a:t>) </a:t>
            </a:r>
            <a:br>
              <a:rPr lang="pl-PL" sz="2200" dirty="0"/>
            </a:br>
            <a:r>
              <a:rPr lang="pl-PL" sz="2200" dirty="0"/>
              <a:t>                            realizacja przewozów przez Koleje Dolnośląskie </a:t>
            </a:r>
            <a:br>
              <a:rPr lang="pl-PL" sz="2200" dirty="0"/>
            </a:br>
            <a:r>
              <a:rPr lang="pl-PL" sz="2200" dirty="0"/>
              <a:t>                            we współpracy z przewoźnikiem GW Train </a:t>
            </a:r>
            <a:r>
              <a:rPr lang="pl-PL" sz="2200" dirty="0" err="1"/>
              <a:t>Regio</a:t>
            </a:r>
            <a:endParaRPr lang="pl-PL" sz="2200" dirty="0"/>
          </a:p>
          <a:p>
            <a:pPr fontAlgn="ctr"/>
            <a:r>
              <a:rPr lang="pl-PL" sz="2200" dirty="0"/>
              <a:t>           </a:t>
            </a:r>
            <a:r>
              <a:rPr lang="pl-PL" sz="2200" b="1" dirty="0"/>
              <a:t>2019 r. – kontynuacja oferty</a:t>
            </a:r>
            <a:r>
              <a:rPr lang="pl-PL" sz="2200" dirty="0"/>
              <a:t> </a:t>
            </a:r>
            <a:br>
              <a:rPr lang="pl-PL" sz="2200" dirty="0"/>
            </a:br>
            <a:r>
              <a:rPr lang="pl-PL" sz="2200" dirty="0"/>
              <a:t>                            (zwiększenie liczby pociągów bezpośrednich do </a:t>
            </a:r>
            <a:r>
              <a:rPr lang="pl-PL" sz="2200" dirty="0" err="1"/>
              <a:t>Adršpachu</a:t>
            </a:r>
            <a:r>
              <a:rPr lang="pl-PL" sz="2200" dirty="0"/>
              <a:t> do 3 par)</a:t>
            </a:r>
            <a:endParaRPr lang="pl-PL" sz="2200" b="1" dirty="0"/>
          </a:p>
          <a:p>
            <a:pPr marL="0" indent="0" fontAlgn="ctr">
              <a:buNone/>
            </a:pPr>
            <a:endParaRPr lang="pl-PL" sz="2200" dirty="0"/>
          </a:p>
          <a:p>
            <a:pPr marL="0" indent="0" fontAlgn="ctr">
              <a:buNone/>
            </a:pPr>
            <a:r>
              <a:rPr lang="pl-PL" sz="2200" u="sng" dirty="0"/>
              <a:t>Roczny rozkład jazdy 2019/2020</a:t>
            </a:r>
            <a:r>
              <a:rPr lang="pl-PL" sz="2200" dirty="0"/>
              <a:t>: </a:t>
            </a:r>
            <a:br>
              <a:rPr lang="pl-PL" sz="2200" dirty="0"/>
            </a:br>
            <a:r>
              <a:rPr lang="pl-PL" sz="2200" dirty="0"/>
              <a:t>– kontynuacja oferty z 2019 roku</a:t>
            </a:r>
          </a:p>
        </p:txBody>
      </p:sp>
    </p:spTree>
    <p:extLst>
      <p:ext uri="{BB962C8B-B14F-4D97-AF65-F5344CB8AC3E}">
        <p14:creationId xmlns:p14="http://schemas.microsoft.com/office/powerpoint/2010/main" val="170899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3304</TotalTime>
  <Words>864</Words>
  <Application>Microsoft Office PowerPoint</Application>
  <PresentationFormat>Panoramiczny</PresentationFormat>
  <Paragraphs>141</Paragraphs>
  <Slides>14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7" baseType="lpstr">
      <vt:lpstr>Arial</vt:lpstr>
      <vt:lpstr>Calibri</vt:lpstr>
      <vt:lpstr>Motyw pakietu Office</vt:lpstr>
      <vt:lpstr>Prezentacja programu PowerPoint</vt:lpstr>
      <vt:lpstr>Prezentacja programu PowerPoint</vt:lpstr>
      <vt:lpstr>Kolejowe przejścia graniczne na Dolnym Śląsku</vt:lpstr>
      <vt:lpstr>Kolejowe przejścia graniczne na Dolnym Śląsku</vt:lpstr>
      <vt:lpstr>Ruch pasażerski z Republiką Czeską w momencie powstania Kolei Dolnośląskich (2007 r.)</vt:lpstr>
      <vt:lpstr>Działania na przejściu Szklarska Poręba Jakuszyce – Harrachov</vt:lpstr>
      <vt:lpstr>Działania na przejściu Szklarska Poręba Jakuszyce – Harrachov</vt:lpstr>
      <vt:lpstr>Działania na przejściu Lubawka – Královec</vt:lpstr>
      <vt:lpstr>Działania na przejściu Mieroszów – Meziměstí</vt:lpstr>
      <vt:lpstr>Działania na przejściu Międzylesie – Lichkov</vt:lpstr>
      <vt:lpstr>Porównanie oferty przewozów pasażerskich</vt:lpstr>
      <vt:lpstr>Możliwości dalszej współpracy</vt:lpstr>
      <vt:lpstr>Ewentualne problemy i ograniczenia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Maciej Cierniak</dc:creator>
  <cp:lastModifiedBy>Wojciech Zdanowski</cp:lastModifiedBy>
  <cp:revision>93</cp:revision>
  <dcterms:created xsi:type="dcterms:W3CDTF">2019-06-12T14:44:19Z</dcterms:created>
  <dcterms:modified xsi:type="dcterms:W3CDTF">2019-12-11T10:37:06Z</dcterms:modified>
</cp:coreProperties>
</file>